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comments/comment1.xml" ContentType="application/vnd.openxmlformats-officedocument.presentationml.comments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comments/comment2.xml" ContentType="application/vnd.openxmlformats-officedocument.presentationml.comments+xml"/>
  <Override PartName="/ppt/ink/ink34.xml" ContentType="application/inkml+xml"/>
  <Override PartName="/ppt/ink/ink35.xml" ContentType="application/inkml+xml"/>
  <Override PartName="/ppt/comments/comment3.xml" ContentType="application/vnd.openxmlformats-officedocument.presentationml.comments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523" r:id="rId3"/>
    <p:sldId id="541" r:id="rId4"/>
    <p:sldId id="521" r:id="rId5"/>
    <p:sldId id="534" r:id="rId6"/>
    <p:sldId id="537" r:id="rId7"/>
    <p:sldId id="517" r:id="rId8"/>
    <p:sldId id="542" r:id="rId9"/>
    <p:sldId id="518" r:id="rId10"/>
    <p:sldId id="531" r:id="rId11"/>
    <p:sldId id="535" r:id="rId12"/>
    <p:sldId id="527" r:id="rId13"/>
    <p:sldId id="543" r:id="rId14"/>
    <p:sldId id="544" r:id="rId15"/>
    <p:sldId id="545" r:id="rId16"/>
    <p:sldId id="528" r:id="rId17"/>
    <p:sldId id="532" r:id="rId18"/>
    <p:sldId id="540" r:id="rId19"/>
    <p:sldId id="529" r:id="rId20"/>
    <p:sldId id="536" r:id="rId21"/>
    <p:sldId id="539" r:id="rId22"/>
    <p:sldId id="530" r:id="rId23"/>
    <p:sldId id="533" r:id="rId24"/>
    <p:sldId id="538" r:id="rId25"/>
    <p:sldId id="520" r:id="rId26"/>
  </p:sldIdLst>
  <p:sldSz cx="9144000" cy="5143500" type="screen16x9"/>
  <p:notesSz cx="6858000" cy="9144000"/>
  <p:defaultTextStyle>
    <a:defPPr>
      <a:defRPr lang="ru-RU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E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27" autoAdjust="0"/>
  </p:normalViewPr>
  <p:slideViewPr>
    <p:cSldViewPr snapToGrid="0">
      <p:cViewPr varScale="1">
        <p:scale>
          <a:sx n="144" d="100"/>
          <a:sy n="144" d="100"/>
        </p:scale>
        <p:origin x="636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-270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3T15:13:04.083" idx="2">
    <p:pos x="2101" y="445"/>
    <p:text>13.05.20 Обозначение резьбы - G3/4LH</p:text>
    <p:extLst>
      <p:ext uri="{C676402C-5697-4E1C-873F-D02D1690AC5C}">
        <p15:threadingInfo xmlns:p15="http://schemas.microsoft.com/office/powerpoint/2012/main" timeZoneBias="-180"/>
      </p:ext>
    </p:extLst>
  </p:cm>
  <p:cm authorId="1" dt="2020-05-13T15:23:05.184" idx="3">
    <p:pos x="3679" y="1204"/>
    <p:text>от тонкой линии</p:text>
    <p:extLst>
      <p:ext uri="{C676402C-5697-4E1C-873F-D02D1690AC5C}">
        <p15:threadingInfo xmlns:p15="http://schemas.microsoft.com/office/powerpoint/2012/main" timeZoneBias="-180"/>
      </p:ext>
    </p:extLst>
  </p:cm>
  <p:cm authorId="1" dt="2020-05-13T15:25:11.104" idx="4">
    <p:pos x="3920" y="800"/>
    <p:text>дефис убрать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4T08:21:36.112" idx="6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4T08:22:48.905" idx="7">
    <p:pos x="4150" y="2176"/>
    <p:text>Размеры для справок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4T08:11:22.996" idx="5">
    <p:pos x="2032" y="674"/>
    <p:text>13.05.20 см ГОСТ. головка винта выполнена не правильно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5T12:36:55.868" idx="8">
    <p:pos x="10" y="10"/>
    <p:text>Исправить головку винта согласно ГОСТ</p:text>
    <p:extLst>
      <p:ext uri="{C676402C-5697-4E1C-873F-D02D1690AC5C}">
        <p15:threadingInfo xmlns:p15="http://schemas.microsoft.com/office/powerpoint/2012/main" timeZoneBias="-180"/>
      </p:ext>
    </p:extLst>
  </p:cm>
  <p:cm authorId="1" dt="2020-05-15T12:37:23.912" idx="9">
    <p:pos x="146" y="146"/>
    <p:text>Исправить длину резьбы и глубину отверстия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8T13:10:25.566" idx="1">
    <p:pos x="10" y="10"/>
    <p:text>изменить название сборки и деталей</p:text>
    <p:extLst>
      <p:ext uri="{C676402C-5697-4E1C-873F-D02D1690AC5C}">
        <p15:threadingInfo xmlns:p15="http://schemas.microsoft.com/office/powerpoint/2012/main" timeZoneBias="-180"/>
      </p:ext>
    </p:extLst>
  </p:cm>
  <p:cm authorId="1" dt="2020-05-15T12:39:36.305" idx="10">
    <p:pos x="146" y="146"/>
    <p:text>см методичку</p:text>
    <p:extLst>
      <p:ext uri="{C676402C-5697-4E1C-873F-D02D1690AC5C}">
        <p15:threadingInfo xmlns:p15="http://schemas.microsoft.com/office/powerpoint/2012/main" timeZoneBias="-1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45:35.13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BB562A-C1BE-4BEB-8FF2-10705C8E06F7}" emma:medium="tactile" emma:mode="ink">
          <msink:context xmlns:msink="http://schemas.microsoft.com/ink/2010/main" type="writingRegion" rotatedBoundingBox="8559,1291 10114,1384 10080,1960 8525,1868"/>
        </emma:interpretation>
      </emma:emma>
    </inkml:annotationXML>
    <inkml:traceGroup>
      <inkml:annotationXML>
        <emma:emma xmlns:emma="http://www.w3.org/2003/04/emma" version="1.0">
          <emma:interpretation id="{A097A73C-D654-49EC-95AF-8724D255D836}" emma:medium="tactile" emma:mode="ink">
            <msink:context xmlns:msink="http://schemas.microsoft.com/ink/2010/main" type="paragraph" rotatedBoundingBox="8559,1291 10114,1384 10080,1960 8525,1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4090E6-C8E6-4A13-BEA6-7576F7147BA7}" emma:medium="tactile" emma:mode="ink">
              <msink:context xmlns:msink="http://schemas.microsoft.com/ink/2010/main" type="line" rotatedBoundingBox="8559,1291 10114,1384 10080,1960 8525,1868"/>
            </emma:interpretation>
          </emma:emma>
        </inkml:annotationXML>
        <inkml:traceGroup>
          <inkml:annotationXML>
            <emma:emma xmlns:emma="http://www.w3.org/2003/04/emma" version="1.0">
              <emma:interpretation id="{80617D40-8F20-4E38-A509-B342B4B42AAE}" emma:medium="tactile" emma:mode="ink">
                <msink:context xmlns:msink="http://schemas.microsoft.com/ink/2010/main" type="inkWord" rotatedBoundingBox="8559,1291 9832,1367 9798,1944 8525,18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-649-516 0,'35'18'266,"-17"-1"-219,-18 1 0,17-18-1,-17 17 48,0 19-78,0-19 93,0 1-46,-35-18 93,17 0 16,36 0 172,0 0-313,-1 0-16,19 18 32,-19-1-31,1 1 31,0-18 15,-1 18 16,-17-1-31,0 1-31,0-1 46,0 36-46,-17-53 15,-19 0-15,19 0 46,-19 0-62,-34 0 47,52 0 47,0 18 78</inkml:trace>
          <inkml:trace contextRef="#ctx0" brushRef="#br0" timeOffset="1975.9365">-138-551 0,'-88'53'78,"88"-36"-62,0 18-1,0 18-15,-18-35 16,18 0 0,-17 17-16,17-17 15,-35 17-15,35-18 78,0 1-62,0 0 0,-18-1 15,0 1-15,18 17 30,-35 18-30,17 18 47,18-54-32,0 1-16</inkml:trace>
          <inkml:trace contextRef="#ctx0" brushRef="#br0" timeOffset="3416.4463">21-463 0,'0'35'110,"0"-17"-95,0-1-15,-35 19 47,17-36-31,18 53 93,-18-18-62,89 18 141,-36-53-173,-17 0 32,0 0-31,-1 0-1,1 0 17,0 0 15,-1 0-47,1 0 46</inkml:trace>
          <inkml:trace contextRef="#ctx0" brushRef="#br0" timeOffset="4448.5401">197-322 0,'0'53'79,"-17"-53"-79,17 53 15,-18-36 1,18 1-16,0 0 15,-17-1 1,-1-17-16,18 18 16,0 17-1,-18-17 79,18 0-31</inkml:trace>
          <inkml:trace contextRef="#ctx0" brushRef="#br0" timeOffset="5768.5802">480-498 0,'0'17'93,"0"18"-93,-18-17 16,0 17-16,18-17 16,-17 17-1,-1 1 17,-17 34-17,35-52 1,0 17-1,0-17 32,-18 35-31,1-18 0,105-17 155,-53-18-171,18 0 16,-35 0 0,-1 0-16,18 0 15</inkml:trace>
        </inkml:traceGroup>
        <inkml:traceGroup>
          <inkml:annotationXML>
            <emma:emma xmlns:emma="http://www.w3.org/2003/04/emma" version="1.0">
              <emma:interpretation id="{BA171DC4-1940-4C8C-8B30-1573F8EE3C8C}" emma:medium="tactile" emma:mode="ink">
                <msink:context xmlns:msink="http://schemas.microsoft.com/ink/2010/main" type="inkWord" rotatedBoundingBox="9860,1649 10001,1658 9999,1683 9859,1675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с</emma:literal>
                </emma:interpretation>
                <emma:interpretation id="interp4" emma:lang="" emma:confidence="0">
                  <emma:literal>=</emma:literal>
                </emma:interpretation>
                <emma:interpretation id="interp5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7424.1926">638-199 0,'36'0'94,"-1"0"-78,-17 0-1,-1-17-15,1 17 16,0 0 62</inkml:trace>
        </inkml:traceGroup>
        <inkml:traceGroup>
          <inkml:annotationXML>
            <emma:emma xmlns:emma="http://www.w3.org/2003/04/emma" version="1.0">
              <emma:interpretation id="{5C443713-E2DD-4B54-8AFE-2867C7EFF247}" emma:medium="tactile" emma:mode="ink">
                <msink:context xmlns:msink="http://schemas.microsoft.com/ink/2010/main" type="inkWord" rotatedBoundingBox="9884,1372 9952,1376 9925,1820 9857,1816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712.7523">727-498 0,'0'35'31,"0"-18"-31,0 1 16,-18 35 0,18-35-16,-18-1 15,18 19 1,0-19-16,-17 18 15,-1 1 1,18 17 15,0-18-15,0-17-16,0-1 16,-18 1 46,18 0-15</inkml:trace>
        </inkml:traceGroup>
        <inkml:traceGroup>
          <inkml:annotationXML>
            <emma:emma xmlns:emma="http://www.w3.org/2003/04/emma" version="1.0">
              <emma:interpretation id="{00213339-1260-4D06-BE76-2B14AA7C9DB6}" emma:medium="tactile" emma:mode="ink">
                <msink:context xmlns:msink="http://schemas.microsoft.com/ink/2010/main" type="inkWord" rotatedBoundingBox="10086,1410 10113,1412 10089,1816 10062,1815"/>
              </emma:interpretation>
              <emma:one-of disjunction-type="recognition" id="oneOf3">
                <emma:interpretation id="interp7" emma:lang="" emma:confidence="0">
                  <emma:literal>'</emma:literal>
                </emma:interpretation>
                <emma:interpretation id="interp8" emma:lang="" emma:confidence="0">
                  <emma:literal>1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!</emma:literal>
                </emma:interpretation>
                <emma:interpretation id="interp11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8440.4754">868-463 0,'0'17'62,"0"19"-46,0 17-16,0-36 15,0 36 1,0-18-16,0 18 31,0-35-15,0 17 0,0-17 30,0 0-46,0-1 32,0 1-17,0 0 1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46:26.55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4DB851-A064-44D3-8E7B-09E76EA5F1D3}" emma:medium="tactile" emma:mode="ink">
          <msink:context xmlns:msink="http://schemas.microsoft.com/ink/2010/main" type="inkDrawing" rotatedBoundingBox="9824,10354 10148,10097 10313,10305 9988,10562" semanticType="callout" shapeName="Other">
            <msink:sourceLink direction="with" ref="{CAC06E8D-E18F-44A4-82CF-EACB57EF5CF6}"/>
          </msink:context>
        </emma:interpretation>
      </emma:emma>
    </inkml:annotationXML>
    <inkml:trace contextRef="#ctx0" brushRef="#br0">0 177 0,'18'0'78,"17"17"-62,-35 1-16,35 0 47,18 35-32,-53-36 16,18-17 32,0 35-63,34-35 141,19-194-141,-36 142 15,-35 16-15,18 19 31,0-19-31,-1 36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46:28.2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CB6D23-16F7-401E-8076-56344AFA73A5}" emma:medium="tactile" emma:mode="ink">
          <msink:context xmlns:msink="http://schemas.microsoft.com/ink/2010/main" type="inkDrawing" rotatedBoundingBox="10935,10441 11160,10344 11183,10395 10957,10493" semanticType="callout" shapeName="Other">
            <msink:sourceLink direction="with" ref="{CAC06E8D-E18F-44A4-82CF-EACB57EF5CF6}"/>
          </msink:context>
        </emma:interpretation>
      </emma:emma>
    </inkml:annotationXML>
    <inkml:trace contextRef="#ctx0" brushRef="#br0">0 88 0,'18'18'203,"0"-18"-109,-1 0-16,71-18 188,-52-17-251,-36 17 32,35 0-47,-17 1 47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59.28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F87ADB-E6EF-44FE-B5F3-B289583B5FC9}" emma:medium="tactile" emma:mode="ink">
          <msink:context xmlns:msink="http://schemas.microsoft.com/ink/2010/main" type="inkDrawing" rotatedBoundingBox="22012,5142 22220,5529 22003,5645 21796,5258" shapeName="Other"/>
        </emma:interpretation>
      </emma:emma>
    </inkml:annotationXML>
    <inkml:trace contextRef="#ctx0" brushRef="#br0">2648 3981 0,'18'0'31,"0"0"-16,18 0 48,-18 0-63,1 0 31,17 0-31,-18 0 47,0 0 0,0 0-31,18 0 46,-18 0-46,0 0 77,0 18-30,-18 36-63,0-36 16,0 18 30,0 36-30,0-53 0,0-1-1,0 0-15,0 0 16,0 0 31,0 0-47,0 0 47,0 0-47,-18-18 250,0-18-250,18 0 15,0 0-15,-18 0 16,0 0 0,18 0-1,0 0 1,-18 18 15,-18-37-15,36 19-1,-18 0 1,0 0-16,18 0 47,-37 0-32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9:19.42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FFAE91-D590-4F3D-8457-A2F31F6E8B31}" emma:medium="tactile" emma:mode="ink">
          <msink:context xmlns:msink="http://schemas.microsoft.com/ink/2010/main" type="writingRegion" rotatedBoundingBox="13910,8549 14756,8633 14613,10083 13767,10000"/>
        </emma:interpretation>
      </emma:emma>
    </inkml:annotationXML>
    <inkml:traceGroup>
      <inkml:annotationXML>
        <emma:emma xmlns:emma="http://www.w3.org/2003/04/emma" version="1.0">
          <emma:interpretation id="{D537BE43-7CD7-4C58-AE55-672F4CADCCF1}" emma:medium="tactile" emma:mode="ink">
            <msink:context xmlns:msink="http://schemas.microsoft.com/ink/2010/main" type="paragraph" rotatedBoundingBox="13910,8549 14756,8633 14613,10083 13767,10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DC6D7A-1BA2-4465-A135-C7209AB19CDA}" emma:medium="tactile" emma:mode="ink">
              <msink:context xmlns:msink="http://schemas.microsoft.com/ink/2010/main" type="line" rotatedBoundingBox="13910,8549 14720,8629 14716,8671 13906,8592"/>
            </emma:interpretation>
          </emma:emma>
        </inkml:annotationXML>
        <inkml:traceGroup>
          <inkml:annotationXML>
            <emma:emma xmlns:emma="http://www.w3.org/2003/04/emma" version="1.0">
              <emma:interpretation id="{DD133E5F-B05B-41D5-B428-F4E1DB523E35}" emma:medium="tactile" emma:mode="ink">
                <msink:context xmlns:msink="http://schemas.microsoft.com/ink/2010/main" type="inkWord" rotatedBoundingBox="13910,8549 14720,8629 14716,8671 13906,8592">
                  <msink:destinationLink direction="with" ref="{8DC722D8-2B9D-47DA-929E-735A7C1685AA}"/>
                  <msink:destinationLink direction="with" ref="{310B1F3C-158A-4393-B5D9-53C514ECAB9E}"/>
                </msink:context>
              </emma:interpretation>
            </emma:emma>
          </inkml:annotationXML>
          <inkml:trace contextRef="#ctx0" brushRef="#br0">-116-808 0,'126'0'234,"-90"0"-218,0 0-16,18 0 16,0 0 46,-36 0-31,0 0-31,0 0 16,19 0 0,-19 0-16,0 0 46,36 36-30,-18-36 31,-18 0-31,54 0 30,-54 0-46,18 0 63,-18 0-47,0 0-1,0 18 32,0-18-16,0 0 1,18 18-17,-18-18-15</inkml:trace>
        </inkml:traceGroup>
      </inkml:traceGroup>
      <inkml:traceGroup>
        <inkml:annotationXML>
          <emma:emma xmlns:emma="http://www.w3.org/2003/04/emma" version="1.0">
            <emma:interpretation id="{89A55A44-F6A4-4643-9822-8119261F1F96}" emma:medium="tactile" emma:mode="ink">
              <msink:context xmlns:msink="http://schemas.microsoft.com/ink/2010/main" type="line" rotatedBoundingBox="14234,9400 14662,9980 14440,10144 14012,9564"/>
            </emma:interpretation>
          </emma:emma>
        </inkml:annotationXML>
        <inkml:traceGroup>
          <inkml:annotationXML>
            <emma:emma xmlns:emma="http://www.w3.org/2003/04/emma" version="1.0">
              <emma:interpretation id="{B78AA99F-3481-4855-822F-B2343EEE1F0E}" emma:medium="tactile" emma:mode="ink">
                <msink:context xmlns:msink="http://schemas.microsoft.com/ink/2010/main" type="inkWord" rotatedBoundingBox="14234,9401 14249,9421 14027,9585 14012,956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31319.1806">0 177 0,'35'-18'516,"18"-17"-500,-17-1-1,-1 1-15,-17 18 16,-1-1 0,1 0 93</inkml:trace>
        </inkml:traceGroup>
        <inkml:traceGroup>
          <inkml:annotationXML>
            <emma:emma xmlns:emma="http://www.w3.org/2003/04/emma" version="1.0">
              <emma:interpretation id="{E9009567-962D-43FD-AA89-6DC6769AFC38}" emma:medium="tactile" emma:mode="ink">
                <msink:context xmlns:msink="http://schemas.microsoft.com/ink/2010/main" type="inkWord" rotatedBoundingBox="14586,9917 14643,9994 14512,10091 14455,10014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о</emma:literal>
                </emma:interpretation>
                <emma:interpretation id="interp4" emma:lang="" emma:confidence="0">
                  <emma:literal>'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433607.1003">476 582 0,'0'36'187,"0"-19"-46,0 1-126,0 0 32,18-18 188,17-18-220,1 0 32,-1-17-47,-35 17 78,0 1-62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15.3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913107-E862-4571-8FCF-66E8A0872865}" emma:medium="tactile" emma:mode="ink">
          <msink:context xmlns:msink="http://schemas.microsoft.com/ink/2010/main" type="writingRegion" rotatedBoundingBox="8178,8338 9269,8249 9331,9017 8241,9106"/>
        </emma:interpretation>
      </emma:emma>
    </inkml:annotationXML>
    <inkml:traceGroup>
      <inkml:annotationXML>
        <emma:emma xmlns:emma="http://www.w3.org/2003/04/emma" version="1.0">
          <emma:interpretation id="{9F9DCD3C-CED6-4B24-855B-323AE8E69A27}" emma:medium="tactile" emma:mode="ink">
            <msink:context xmlns:msink="http://schemas.microsoft.com/ink/2010/main" type="paragraph" rotatedBoundingBox="8178,8338 9269,8249 9331,9017 8241,9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E43429-06B6-45B1-8B32-9222F3A278B1}" emma:medium="tactile" emma:mode="ink">
              <msink:context xmlns:msink="http://schemas.microsoft.com/ink/2010/main" type="line" rotatedBoundingBox="8178,8338 9269,8249 9331,9017 8241,9106"/>
            </emma:interpretation>
          </emma:emma>
        </inkml:annotationXML>
        <inkml:traceGroup>
          <inkml:annotationXML>
            <emma:emma xmlns:emma="http://www.w3.org/2003/04/emma" version="1.0">
              <emma:interpretation id="{04BBF9E3-5B77-4AAA-B8FC-D8653DB52C31}" emma:medium="tactile" emma:mode="ink">
                <msink:context xmlns:msink="http://schemas.microsoft.com/ink/2010/main" type="inkWord" rotatedBoundingBox="8178,8338 9269,8249 9331,9017 8241,9106">
                  <msink:destinationLink direction="with" ref="{13D9A87F-E5F9-4ACF-8AC4-51EF84AA3BF3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640 300 0</inkml:trace>
          <inkml:trace contextRef="#ctx0" brushRef="#br0" timeOffset="1700.1995">920 240 0,'-20'0'79,"60"-40"-64,-20 20-15,-20 0 16,0 0-1,40-20 1,-20 40-16,0-40 31,-20-20 1,40 120 186,-40 0-202,0-20 0,0 0-16,0 40 15,0-40 1,0-20-1,0 40 1,0-40 0,0 0-16,0 0 0,0 0 62</inkml:trace>
          <inkml:trace contextRef="#ctx0" brushRef="#br0" timeOffset="-3489.5755">80 720 0,'140'0'125,"-80"0"-109,0 0-1,20 0-15,0 0 16,-20 0 0,-20 0-1,0 0-15,0 0 16,0 0-16,0 0 31,-20 0 32,40 0-63,-40 0 46</inkml:trace>
          <inkml:trace contextRef="#ctx0" brushRef="#br0" timeOffset="-1810.2801">200 0 0,'-60'60'109,"20"-20"-93,0 0 0,20 0-16,20 0 31,-20-20 0,0 0-15,20 0-1,200 20 126,-160-40-125,0 0-16,-20 0 31,20 0-31,-20 0 31,40 20 63</inkml:trace>
          <inkml:trace contextRef="#ctx0" brushRef="#br0" timeOffset="-956.1852">400 180 0,'0'20'78,"0"40"-78,0-40 16,0 20-16,0-20 15,-20 20 1,0-20-16,20 0 62</inkml:trace>
          <inkml:trace contextRef="#ctx0" brushRef="#br0" timeOffset="17489.9787">420 160 0,'0'60'188,"0"-40"-142,-20 0-46,20 0 63,0 0-47,0 0 30,0 0 64,0 20-110,0-20 78,0 20-16,0-20-15,0 0-31,0 0 15,0 20 32,-20-40-63,20 20 125</inkml:trace>
          <inkml:trace contextRef="#ctx0" brushRef="#br0" timeOffset="-449.6248">600 100 0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21.48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AAE52C-22F0-4028-B3A3-BCE4FA02BE3B}" emma:medium="tactile" emma:mode="ink">
          <msink:context xmlns:msink="http://schemas.microsoft.com/ink/2010/main" type="inkDrawing" rotatedBoundingBox="9600,8680 13540,8680 13540,8695 9600,8695" semanticType="callout" shapeName="Other">
            <msink:destinationLink direction="with" ref="{543A9E15-DF3E-4F4A-B23E-A214E72ABBF4}"/>
          </msink:context>
        </emma:interpretation>
      </emma:emma>
    </inkml:annotationXML>
    <inkml:trace contextRef="#ctx0" brushRef="#br0">0 0 0,'20'0'188,"40"0"-188,0 0 15,-40 0-15,60 0 16,-20 0 0,20 0-1,200 0-15,-140 0 32,-20 0-32,20 0 0,-60 0 31,0 0-31,-20 0 15,-40 0 1,60 0 0,-40 0-16,60 0 15,60 0 1,-60 0-16,40 0 16,0 0-1,-40 0-15,-20 0 16,-40 0-1,180 0 1,-140 0 0,20 0-16,0 0 15,0 0 1,0 0 0,0 0-16,-20 0 15,0 0 1,20 0-16,-40 0 0,0 0 31,0 0-31,-40 0 0,20 0 16,0 0-1,-20 0 1,0 0 0,0 0-1,0 0 1,0 0-1,0 0-15,20 0 16,20 0 0,-40 0-1,20 0 1,-20 0-16,0 0 78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24.80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D9A87F-E5F9-4ACF-8AC4-51EF84AA3BF3}" emma:medium="tactile" emma:mode="ink">
          <msink:context xmlns:msink="http://schemas.microsoft.com/ink/2010/main" type="inkDrawing" rotatedBoundingBox="9480,8760 11408,9905 11337,10025 9408,8880" semanticType="callout" shapeName="Other">
            <msink:sourceLink direction="with" ref="{04BBF9E3-5B77-4AAA-B8FC-D8653DB52C31}"/>
          </msink:context>
        </emma:interpretation>
      </emma:emma>
    </inkml:annotationXML>
    <inkml:trace contextRef="#ctx0" brushRef="#br0">0 0 0,'20'20'78,"20"20"-62,-20 0-1,20 0-15,0-20 16,20 40 0,20 20-16,0-20 15,0-40 1,20 40-16,-60-20 16,60 20-16,-60-40 31,20 40-31,-40-40 0,80 40 31,-80-40-31,40 0 16,0 20-1,0 0-15,-40-20 16,20 0 0,20 0-1,-20 0-15,-20-20 16,20 20-1,20 0-15,-40 0 16,20 20-16,0-40 47,40 20-31,-40-20-1,20 40 1,-40-20 31,60 0-32,-40 0-15,-20-20 16,20 40 0,-20-40 30,0 0-46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2:08.98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EC90FE-C47F-422F-8806-36F60FE88A0D}" emma:medium="tactile" emma:mode="ink">
          <msink:context xmlns:msink="http://schemas.microsoft.com/ink/2010/main" type="writingRegion" rotatedBoundingBox="8140,2120 8480,2120 8480,2380 8140,2380"/>
        </emma:interpretation>
      </emma:emma>
    </inkml:annotationXML>
    <inkml:traceGroup>
      <inkml:annotationXML>
        <emma:emma xmlns:emma="http://www.w3.org/2003/04/emma" version="1.0">
          <emma:interpretation id="{2DAA276D-3AC9-42AB-B8ED-03B9639B1D06}" emma:medium="tactile" emma:mode="ink">
            <msink:context xmlns:msink="http://schemas.microsoft.com/ink/2010/main" type="paragraph" rotatedBoundingBox="8140,2120 8480,2120 8480,2380 8140,23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AD0229-82A1-40C8-9CAA-75CD548ED6BA}" emma:medium="tactile" emma:mode="ink">
              <msink:context xmlns:msink="http://schemas.microsoft.com/ink/2010/main" type="line" rotatedBoundingBox="8140,2120 8480,2120 8480,2380 8140,2380"/>
            </emma:interpretation>
          </emma:emma>
        </inkml:annotationXML>
        <inkml:traceGroup>
          <inkml:annotationXML>
            <emma:emma xmlns:emma="http://www.w3.org/2003/04/emma" version="1.0">
              <emma:interpretation id="{65746F0A-66F4-49CE-82DE-1179BCEEA3BE}" emma:medium="tactile" emma:mode="ink">
                <msink:context xmlns:msink="http://schemas.microsoft.com/ink/2010/main" type="inkWord" rotatedBoundingBox="8140,2120 8480,2120 8480,2380 8140,2380"/>
              </emma:interpretation>
            </emma:emma>
          </inkml:annotationXML>
          <inkml:trace contextRef="#ctx0" brushRef="#br0">100 40 0,'0'20'187,"-20"-20"-155,0 20-17,0 0 32,0 0-31,0 0-16,20 0 78,0 0-78,0 0 78,0 0 16,0 0-79,0 0-15,20-20 47,40 0-31,-40 0 62,0 0-62,0-20 15,0 20-15,-20-20-16,40 20 15,-20 0 1,0 0 15,0 0-31,20-20 63,-40 0-48,20 0 1,0-20 31,-20 20-32,0 0 48,0 0-32,0 0-31,0 0 78,0 0-47,-20 20-31,0 0 79,0 0-33,-20 0 1,20 0 0,0 0-47,0 0 78,0 0-78,0 0 47,-20 0-16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3:53.2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4E3363-9736-4D65-8778-B9A8A54C102F}" emma:medium="tactile" emma:mode="ink">
          <msink:context xmlns:msink="http://schemas.microsoft.com/ink/2010/main" type="inkDrawing" rotatedBoundingBox="9160,2580 10060,2580 10060,2595 9160,2595" shapeName="Other"/>
        </emma:interpretation>
      </emma:emma>
    </inkml:annotationXML>
    <inkml:trace contextRef="#ctx0" brushRef="#br0">0 0 0,'20'0'140,"0"0"-108,40 0-17,-20 0 32,0 0-31,0 0-16,-20 0 0,0 0 31,20 0 16,-20 0-47,0 0 62,20 0-62,-20 0 16,0 0-16,0 0 31,0 0-15,0 0-16,20 0 16,-20 0-1,0 0 1,20 0-16,0 0 31,0 0-31,-20 0 63,0 0-17,20 0 33,-20 0 171,0 0-235,0 0 48,0 0 30,0 0-61,20 0 77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23.00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3A9E15-DF3E-4F4A-B23E-A214E72ABBF4}" emma:medium="tactile" emma:mode="ink">
          <msink:context xmlns:msink="http://schemas.microsoft.com/ink/2010/main" type="inkDrawing" rotatedBoundingBox="12714,8756 13467,8527 13532,8741 12779,8970" semanticType="callout" shapeName="Other">
            <msink:sourceLink direction="with" ref="{31AAE52C-22F0-4028-B3A3-BCE4FA02BE3B}"/>
          </msink:context>
        </emma:interpretation>
      </emma:emma>
    </inkml:annotationXML>
    <inkml:trace contextRef="#ctx0" brushRef="#br0">2160-1680 0,'0'20'78,"20"-20"-47,20 40-15,0-40 30,-20 20 142,-20 0-126,0 0 48,20-20-95,0 20 1,-20 0 203,-180 60-219,0-60 31,80 0-31,-20-20 16,60 0-1,-20 0-15,40 0 16,20 0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38.2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C722D8-2B9D-47DA-929E-735A7C1685AA}" emma:medium="tactile" emma:mode="ink">
          <msink:context xmlns:msink="http://schemas.microsoft.com/ink/2010/main" type="inkDrawing" rotatedBoundingBox="16128,4056 16374,5530 15986,5594 15740,4121" semanticType="callout" shapeName="Other">
            <msink:sourceLink direction="with" ref="{DD133E5F-B05B-41D5-B428-F4E1DB523E35}"/>
          </msink:context>
        </emma:interpretation>
      </emma:emma>
    </inkml:annotationXML>
    <inkml:trace contextRef="#ctx0" brushRef="#br0">14 0 0,'18'0'562,"-18"54"-562,0-36 109,0 37-109,0-37 16,0 0 15,0 18-15,0-18 0,0 18 46,0-18-46,0 18 31,0-18-32,0 0 1,0 0 31,0 0-32,0 0-15,0 0 47,0 18-16,0-18-31,0 0 47,0 18 16,0 0-48,0-18 17,-18 18-17,18-18 32,0 0-31,0 0-16,0 0 15,0 0 1,0 0 0,0 0 31,0 0-1,0 18 1,0-18-47,0 0 47,0 18-31,0-18 31,0 0 0,0 18-1,0-18 1,0 18 47,0-18-78,0 0 46,0 18-15,0-18-16,0 0 16,0 0-31,0 0 78,0 0-94,0 18 109,0-18-47,0 0 1173,0 0-1235,18-18 62,0 0-46,0 0 0,18 18 30,-36 0-30,18-18 31,0 0 0,0 0-47,0 0 15,0 18 17,0-18 46,0 0-63,0 0 1,36 18 78,-54 0-79,18 0 32,18-18 0,-18 18 16,0 1-16,0-1 78,0 0-125,0 0 109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4:59.4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08164C-1D14-43E3-8E1D-0E34522C583B}" emma:medium="tactile" emma:mode="ink">
          <msink:context xmlns:msink="http://schemas.microsoft.com/ink/2010/main" type="inkDrawing" rotatedBoundingBox="16141,2913 16189,4443 16132,4445 16084,2915" semanticType="callout" shapeName="Other">
            <msink:sourceLink direction="with" ref="{CE13A79F-58C4-45ED-B3EE-9F97049E0810}"/>
          </msink:context>
        </emma:interpretation>
      </emma:emma>
    </inkml:annotationXML>
    <inkml:trace contextRef="#ctx0" brushRef="#br0">46 0 0,'0'32'187,"0"-16"-155,0 1 14,-16-1-30,16 0 31,0 1 31,0-1 0,0 16-15,0 1 15,0-17-78,0 1 47,0-1-32,0 16 63,0-15-31,0-1 0,0 33-31,0-33 31,0 0 0,0 1-32,0-1 32,0 0-31,0 1-16,0-1 47,0 0-32,0 17 32,0-1 0,0 1-16,0-17 0,0 0 1,0 1-32,0-1 47,0 0-32,0 17 32,0-1-31,0 17 31,0-33-1,0 17-30,0-17 47,0 1-17,0-1-30,0 0 15,0 0-15,0 17 31,0-17-32,0 1 17,0 15-1,0-16-31,0 1 47,0 15-16,0-15 0,0-1-15,16 16 0,-16-15 30,0-1-46,0 0 16,16 0 15,-16 1-15,0-1 31,0 17-47,0-17 31,0 16 16,0-15 0,33 15-32,-33-15 32,0-1-15,0 16 264,0-15-296,0-1 157,0 33-157,-17-33 265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5:28.84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13A79F-58C4-45ED-B3EE-9F97049E0810}" emma:medium="tactile" emma:mode="ink">
          <msink:context xmlns:msink="http://schemas.microsoft.com/ink/2010/main" type="inkDrawing" rotatedBoundingBox="17771,4171 17965,4199 17954,4274 17761,4246" shapeName="Other">
            <msink:destinationLink direction="with" ref="{D108164C-1D14-43E3-8E1D-0E34522C583B}"/>
          </msink:context>
        </emma:interpretation>
      </emma:emma>
    </inkml:annotationXML>
    <inkml:trace contextRef="#ctx0" brushRef="#br0">49 20 0,'0'-16'156,"16"16"-109,16 0-31,1 33 31,16-17 62,-33-16-31,-16 16 78,-16-16-46,0 0-79,-1 0-31,1 0 16,0 0 327,-17 0-311,17 0 15,0 0 15,-17 0-46,17-16-1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4:45.5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09751A-B45F-4F05-AE0E-C8A74577C97A}" emma:medium="tactile" emma:mode="ink">
          <msink:context xmlns:msink="http://schemas.microsoft.com/ink/2010/main" type="inkDrawing" rotatedBoundingBox="15995,6218 16018,5404 16033,5405 16011,6219" semanticType="callout" shapeName="Other">
            <msink:sourceLink direction="with" ref="{0E48E126-BCF8-443A-9C6A-2BA0387F9BF7}"/>
          </msink:context>
        </emma:interpretation>
      </emma:emma>
    </inkml:annotationXML>
    <inkml:trace contextRef="#ctx0" brushRef="#br0">4822-4834 0,'0'16'484,"0"0"-437,0 1 0,0-1 16,0 0 30,0 0-46,0 1 0,0-1 2188,0 17 1874,0-1-4031,0 1-31,0-17 94,0 0-141,0 1 140,0-1-77,0 0-48,0 17 220,0-17-157,0 0 0,0 17-16,0-17 17,-16 0-33,16 17-30,0-17 62,0 17-31,0-17 16,0 0 30,0 1-93,0-1 78,0 0-46,0 0-17,0 1 32,0-1-31,0 0 31,0 17 0,0-17 15,0 0-31,0 1 16,0-1 47,0 0-94,0 1 78,0-1 63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3:01.8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7C1AEB-C7F3-4C1A-A58F-2F0A17A66B55}" emma:medium="tactile" emma:mode="ink">
          <msink:context xmlns:msink="http://schemas.microsoft.com/ink/2010/main" type="inkDrawing" rotatedBoundingBox="17492,5368 17581,5630 17434,5680 17345,5418" semanticType="callout" shapeName="Other">
            <msink:sourceLink direction="with" ref="{0E48E126-BCF8-443A-9C6A-2BA0387F9BF7}"/>
          </msink:context>
        </emma:interpretation>
      </emma:emma>
    </inkml:annotationXML>
    <inkml:trace contextRef="#ctx0" brushRef="#br0">6236-4749 0,'0'26'78,"0"-13"-78,0 14 31,0-14-31,0 0 78,0 14-47,0-14-15,0 0-16,0 0 31,0 1 1,0-41 358,0 14-343,0 0-31,-26-14 31,26 14-32,-14 0 1,1-14-1,13 14 32,0 0-31,0 0 31,0-1 0,0 1-47,-13 0 0,0 0 47,13 0 78,13-1-47,0 14-63,0 0 32,1 14-31,12-14 15,-13 0 47,-13 13-78,13-13 156,14 0-93,13 39-1,-40-25 267,0-1-298,0 0 31,0 0-62,-14 1 47,14-1 16,0 0-63,-13 0 15,13 14 79,0-14-94,-13 0 0,13 14 203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2:58.2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48E126-BCF8-443A-9C6A-2BA0387F9BF7}" emma:medium="tactile" emma:mode="ink">
          <msink:context xmlns:msink="http://schemas.microsoft.com/ink/2010/main" type="inkDrawing" rotatedBoundingBox="16126,5639 17595,5701 17592,5766 16123,5704" shapeName="Other">
            <msink:destinationLink direction="with" ref="{DF7C1AEB-C7F3-4C1A-A58F-2F0A17A66B55}"/>
            <msink:destinationLink direction="with" ref="{C309751A-B45F-4F05-AE0E-C8A74577C97A}"/>
          </msink:context>
        </emma:interpretation>
      </emma:emma>
    </inkml:annotationXML>
    <inkml:trace contextRef="#ctx0" brushRef="#br0">4926-4591 0,'0'14'125,"14"-14"-15,12 0-79,-13 0 31,0 0-30,14 0-17,-14 0 16,0 0-15,1 0 0,-1 0 15,0 0-15,0 0 30,1 0-30,-1 0 31,26 13-47,-25-13 47,-1 0 0,13 0-47,-12 0 0,-1 0 15,0 0 1,0 0-16,27 0 31,-14 26-31,-12-26 16,12 14-1,1-14 1,-14 0-16,0 0 16,0 0-1,14 0 1,-14 0 0,-13 13 30,13-13-46,14 0 47,65 0-47,-52 0 16,0 0 0,-1 0-1,-12 0 1,-14 0 15,0 0-15,0 0-1,1 0-15,39 0 63,-40 0-48,0 0-15,0 0 47,40 0-47,-40 0 16,1 0 0,-1 0-16,0 0 15,0 0 1,1 0-16,-1 0 31,13-13-31,-13 13 16,27 0-1,26 0 17,-52 0-1,12 0-16,0 0-15,-12 0 47,-1 0-31,13-14 0,-12 14 46,-1 0-62,0 0 47,14 0 62,-14 0-62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25.95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756A52-3C4F-4C05-B889-64B3D6331541}" emma:medium="tactile" emma:mode="ink">
          <msink:context xmlns:msink="http://schemas.microsoft.com/ink/2010/main" type="writingRegion" rotatedBoundingBox="10150,9691 14820,9727 14798,12640 10127,12605"/>
        </emma:interpretation>
      </emma:emma>
    </inkml:annotationXML>
    <inkml:traceGroup>
      <inkml:annotationXML>
        <emma:emma xmlns:emma="http://www.w3.org/2003/04/emma" version="1.0">
          <emma:interpretation id="{FE54D703-ADF5-4BD2-B646-E6A5015695F8}" emma:medium="tactile" emma:mode="ink">
            <msink:context xmlns:msink="http://schemas.microsoft.com/ink/2010/main" type="paragraph" rotatedBoundingBox="11102,9698 14820,9727 14816,10285 11097,102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1227CB0-75B6-4C6F-80CA-74C94BA85C94}" emma:medium="tactile" emma:mode="ink">
              <msink:context xmlns:msink="http://schemas.microsoft.com/ink/2010/main" type="inkBullet" rotatedBoundingBox="11102,9698 11744,9703 11739,10262 11097,10257"/>
            </emma:interpretation>
          </emma:emma>
        </inkml:annotationXML>
        <inkml:trace contextRef="#ctx0" brushRef="#br0">60-540 0,'0'20'47,"20"0"-32,20 20-15,-20-20 16,-20 0 15,20 0-31,-20 0 0,20-20 31,0 20-31,-20 0 16,20 0 0,0 20 15,0 20-16,0-60 126,-140 0-63,60 0-62,20 0-1,0-20-15,20 20 16,0-20 0,-60 0 31</inkml:trace>
        <inkml:trace contextRef="#ctx0" brushRef="#br0" timeOffset="990.2275">0 0 0,'160'0'78,"-80"20"-63,20-20-15,-20 0 16,-40 0 0,0 0-1,-20 0-15,0 0 0</inkml:trace>
      </inkml:traceGroup>
      <inkml:traceGroup>
        <inkml:annotationXML>
          <emma:emma xmlns:emma="http://www.w3.org/2003/04/emma" version="1.0">
            <emma:interpretation id="{953B8845-1070-4FD9-9E03-94797AF98BCF}" emma:medium="tactile" emma:mode="ink">
              <msink:context xmlns:msink="http://schemas.microsoft.com/ink/2010/main" type="line" rotatedBoundingBox="13449,9767 14820,9778 14817,10241 13445,10231"/>
            </emma:interpretation>
          </emma:emma>
        </inkml:annotationXML>
        <inkml:traceGroup>
          <inkml:annotationXML>
            <emma:emma xmlns:emma="http://www.w3.org/2003/04/emma" version="1.0">
              <emma:interpretation id="{6F39048B-2DA0-4CF1-A42E-677D85083958}" emma:medium="tactile" emma:mode="ink">
                <msink:context xmlns:msink="http://schemas.microsoft.com/ink/2010/main" type="inkWord" rotatedBoundingBox="13449,9767 14820,9778 14817,10241 13445,10231"/>
              </emma:interpretation>
            </emma:emma>
          </inkml:annotationXML>
          <inkml:trace contextRef="#ctx0" brushRef="#br0" timeOffset="19039.9187">2700-440 0,'60'0'94,"-40"0"-78,0 0-1,40 0-15,-40 0 16,40 0 0,-20 0-16,-20 0 15,20 0 1,20 0-1,-40 0 1,40 0 31,-40 0-16,20 0 47,-20 0-62</inkml:trace>
          <inkml:trace contextRef="#ctx0" brushRef="#br0" timeOffset="21190.5625">2760-40 0,'0'-20'63,"0"0"-32,60 20-31,-20 0 16,0 0-1,-20 0 1,20 0 0,0 0 46,0 0-15,-20 0-47,0 0 47,0 0 0,0 0 15,0 0-46,0-20 0,0 20 140,0 0-156,20-40 62</inkml:trace>
          <inkml:trace contextRef="#ctx0" brushRef="#br0" timeOffset="588291.0276">2249-471 0,'0'17'171,"17"-34"-108,-1 17-16,0 0-32,0 0 32,1 0 0,-1 0 16,0 0 15,1 0 0,-1 0 31,-16 17-109,0-1 110,0 16-63,0-15 15,-16-1-15,-17 0 15,17-16 32,-1 0-78,1 0-16,0 0 15,0 17 17,-1-17-1,34 0 188,-1 0-204,0 0 1,0 0-16,17 0 94,-17 0-1,1 0 32,15 16-125,-32 0 32,16-16-1,1 33-15,-1-17-16,-16 17 109,0-17-109,0 0 62,0 17-62,-16-17 63,-1-16-16,1 16-32,0-16 64,-17 0-64,17 0 48,0 0-16,-1 0 15,1 0-62,0 0 109,0-16 1</inkml:trace>
          <inkml:trace contextRef="#ctx0" brushRef="#br0" timeOffset="583810.9036">3519-161 0,'17'-33'140,"-1"33"-124,0-16 31,-16 0-31,33-1 15,-33 1 16,0 0-32,16-1 1,-16 1 15,0 0 32,0 0-16,0 32 265,0 0-265,0 17 0,0-17-32,0 17 17,0-17 15,0 0-32,0 0 1,0 1 15,0-1-31,0 0 16,0 1 46,0-1-62,0 0 63,0 17-16,0-17 15,0 17 16</inkml:trace>
        </inkml:traceGroup>
      </inkml:traceGroup>
    </inkml:traceGroup>
    <inkml:traceGroup>
      <inkml:annotationXML>
        <emma:emma xmlns:emma="http://www.w3.org/2003/04/emma" version="1.0">
          <emma:interpretation id="{58BD8F5B-EC8E-4D74-92E0-56639FFE4601}" emma:medium="tactile" emma:mode="ink">
            <msink:context xmlns:msink="http://schemas.microsoft.com/ink/2010/main" type="paragraph" rotatedBoundingBox="10144,10322 11886,10322 11886,10780 10144,10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7140B9-8575-408E-859F-5755ADC07E85}" emma:medium="tactile" emma:mode="ink">
              <msink:context xmlns:msink="http://schemas.microsoft.com/ink/2010/main" type="line" rotatedBoundingBox="10144,10322 11886,10322 11886,10780 10144,10780"/>
            </emma:interpretation>
          </emma:emma>
        </inkml:annotationXML>
        <inkml:traceGroup>
          <inkml:annotationXML>
            <emma:emma xmlns:emma="http://www.w3.org/2003/04/emma" version="1.0">
              <emma:interpretation id="{2BDEE882-C16E-4158-8197-E7CD1774FCDE}" emma:medium="tactile" emma:mode="ink">
                <msink:context xmlns:msink="http://schemas.microsoft.com/ink/2010/main" type="inkWord" rotatedBoundingBox="10144,10322 11511,10322 11511,10780 10144,1078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7360.0317">-900 540 0,'20'0'94,"200"0"-94,-180 0 15,20 0 1,-20 0 0,0 0-16,-20-20 0,0 20 31,20 0-31,-20 0 47,0 0-16,0 0-15,0 0-1</inkml:trace>
          <inkml:trace contextRef="#ctx0" brushRef="#br0" timeOffset="15930.6092">-600 240 0,'20'0'125,"40"0"-109,-40 0-1,20 0 1,-20 0 0,20 0-1,-20 0 1,80 0 31,-80 0-16,0 0-31,0 0 16,0 0-16,0 0 15,0 0 32,0 0-47,0 0 47,20 0-31,-20 0-16,0 0 78</inkml:trace>
          <inkml:trace contextRef="#ctx0" brushRef="#br0" timeOffset="690540.84">165 278 0,'-16'0'125,"16"16"-94,0 0-31,0 1 32,0-1-17,0 0 17,0 0-1,0 1-31,0-1 47,0 0 15,0 17-62,16-33 94,0 0-94,1 0 16,-1 0 30,-16-33 17,16 17 15,-16 0-31,0-1 15,0 1-46,0 0 31,0-17 125,0 17-110,0 0-15,0-1-47,-16 17 110,0-16-48,16 0 16,-33 16-78,17 0 328</inkml:trace>
          <inkml:trace contextRef="#ctx0" brushRef="#br0" timeOffset="686250.607">-1056 310 0,'0'-32'140,"0"15"-124,0 1 31,32-16-31,-32-1 15,17-16 31,-17 33-30,32-17-17,-32 50 235,0-1-203,0 33-16,0-33 32,0 0-32,0 1-31,0-1 0,-16 0 47,16 17 15,0-17-30,0 0 46,0 17-63,-16-17 32,-1 0-31,17 1 15,0-1-15,0 17 46,0-17-15</inkml:trace>
          <inkml:trace contextRef="#ctx0" brushRef="#br0" timeOffset="691391.1918">311 441 0,'0'48'94,"-16"-15"-31</inkml:trace>
        </inkml:traceGroup>
        <inkml:traceGroup>
          <inkml:annotationXML>
            <emma:emma xmlns:emma="http://www.w3.org/2003/04/emma" version="1.0">
              <emma:interpretation id="{6A8917FC-6C7D-4BFE-87AA-C3C6E333A4A0}" emma:medium="tactile" emma:mode="ink">
                <msink:context xmlns:msink="http://schemas.microsoft.com/ink/2010/main" type="inkWord" rotatedBoundingBox="11624,10501 11820,10501 11820,10516 11624,10516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с</emma:literal>
                </emma:interpretation>
                <emma:interpretation id="interp4" emma:lang="" emma:confidence="0">
                  <emma:literal>=</emma:literal>
                </emma:interpretation>
                <emma:interpretation id="interp5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695530.9182">425 261 0,'17'0'109,"-1"0"-109,0 0 32,1 0-32,-1 0 62,16 0-46,-15 0 46,-1 0-15,0 0 312,1 0-312,-1 0 31</inkml:trace>
        </inkml:traceGroup>
        <inkml:traceGroup>
          <inkml:annotationXML>
            <emma:emma xmlns:emma="http://www.w3.org/2003/04/emma" version="1.0">
              <emma:interpretation id="{2A637CB5-E127-424E-BE48-75E18D36F97B}" emma:medium="tactile" emma:mode="ink">
                <msink:context xmlns:msink="http://schemas.microsoft.com/ink/2010/main" type="inkWord" rotatedBoundingBox="11642,10469 11886,10469 11886,10746 11642,10746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93761.5435">442 229 0,'0'16'109,"0"0"-78,0 1 47,0 32-15,0-33-63,32-16 344,33 0-297,-48 0-32,-1 0 1,0 16-1,17-16-15,16 33 94,-33-17-63,-16 17 16,0-17-31,0 0 31,0 0-16,-16 1 16,-1-17 0,1 0-47,0 0 47,0 0-16,-17 0-31,17 0 62,-33 0-62,33-17 63</inkml:trace>
        </inkml:traceGroup>
      </inkml:traceGroup>
    </inkml:traceGroup>
    <inkml:traceGroup>
      <inkml:annotationXML>
        <emma:emma xmlns:emma="http://www.w3.org/2003/04/emma" version="1.0">
          <emma:interpretation id="{F20A3FAA-A3EF-463D-95B6-77FB6366F13E}" emma:medium="tactile" emma:mode="ink">
            <msink:context xmlns:msink="http://schemas.microsoft.com/ink/2010/main" type="paragraph" rotatedBoundingBox="13840,11414 14459,11414 14459,11805 13840,1180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6BBE6F7-2ED8-4852-901F-CDF93370B5A2}" emma:medium="tactile" emma:mode="ink">
              <msink:context xmlns:msink="http://schemas.microsoft.com/ink/2010/main" type="line" rotatedBoundingBox="13840,11414 14459,11414 14459,11805 13840,11805"/>
            </emma:interpretation>
          </emma:emma>
        </inkml:annotationXML>
        <inkml:traceGroup>
          <inkml:annotationXML>
            <emma:emma xmlns:emma="http://www.w3.org/2003/04/emma" version="1.0">
              <emma:interpretation id="{F75195CA-F8CB-4B4E-962D-BCE2E5B91A37}" emma:medium="tactile" emma:mode="ink">
                <msink:context xmlns:msink="http://schemas.microsoft.com/ink/2010/main" type="inkWord" rotatedBoundingBox="13840,11414 14459,11414 14459,11805 13840,11805"/>
              </emma:interpretation>
            </emma:emma>
          </inkml:annotationXML>
          <inkml:trace contextRef="#ctx0" brushRef="#br0" timeOffset="575090.2919">2656 1320 0,'-16'-16'16,"16"0"31,33 0-47,-17-1 62,0 17 1,17-16-47,-17 16 46,0-16-46,33-17-1,-33 33 32,1 0-31,-17-16-16,16 16 156,0 0-140,1 0 62,-17 65 109,-17 0-187,1-16 16,16-33 0,-16 17 30,-1-1-46,1 17 79,0-33-48,0 17-16</inkml:trace>
          <inkml:trace contextRef="#ctx0" brushRef="#br0" timeOffset="577031.0334">3096 1190 0,'-33'0'15,"17"0"-15,0 33 47,0 16-47,-17-17 16,33-16 31,-16 17-32,-1 0 1,17-17 15,0 33-15,0-33-16,0 0 31,0 0-15,0 1-16,0 15 78,17-15-31,64-17-32,-65 0-15,17 0 32,-17 0-32,1 0 15,15 0 1,-16 0 0,1-17-1,15 1 1,-32-17 15,17 33-31,-17-32 0,16-1 16,-16-15 46,0 31-46,0-15 31,0 15-47,0 1 47,0-16-47,-16 32 46,-1-17-30,-15 17-16,15-16 31,1 16 16,0-16-47,0 16 47,-1 0-31</inkml:trace>
        </inkml:traceGroup>
      </inkml:traceGroup>
    </inkml:traceGroup>
    <inkml:traceGroup>
      <inkml:annotationXML>
        <emma:emma xmlns:emma="http://www.w3.org/2003/04/emma" version="1.0">
          <emma:interpretation id="{AB7320BF-1AD5-4721-8F63-510FE4FA2C9D}" emma:medium="tactile" emma:mode="ink">
            <msink:context xmlns:msink="http://schemas.microsoft.com/ink/2010/main" type="paragraph" rotatedBoundingBox="10733,11729 12084,12020 11950,12645 10598,123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3D335B-FFF7-4114-B01B-4F455CDC3598}" emma:medium="tactile" emma:mode="ink">
              <msink:context xmlns:msink="http://schemas.microsoft.com/ink/2010/main" type="inkBullet" rotatedBoundingBox="10665,12048 10915,12101 10908,12130 10658,12076"/>
            </emma:interpretation>
            <emma:one-of disjunction-type="recognition" id="oneOf3">
              <emma:interpretation id="interp7" emma:lang="" emma:confidence="0">
                <emma:literal>-</emma:literal>
              </emma:interpretation>
            </emma:one-of>
          </emma:emma>
        </inkml:annotationXML>
        <inkml:trace contextRef="#ctx0" brushRef="#br0" timeOffset="679001.3533">-535 1808 0,'0'17'156,"49"-1"-140,-33-16-16,33 16 15,-17-16-15,-15 16 31,-1-16 48,0 0-79,33 17 62</inkml:trace>
      </inkml:traceGroup>
      <inkml:traceGroup>
        <inkml:annotationXML>
          <emma:emma xmlns:emma="http://www.w3.org/2003/04/emma" version="1.0">
            <emma:interpretation id="{721FED26-8474-4431-A163-168FC1BAF9A0}" emma:medium="tactile" emma:mode="ink">
              <msink:context xmlns:msink="http://schemas.microsoft.com/ink/2010/main" type="line" rotatedBoundingBox="11494,11893 12084,12020 11950,12645 11360,12518"/>
            </emma:interpretation>
          </emma:emma>
        </inkml:annotationXML>
        <inkml:traceGroup>
          <inkml:annotationXML>
            <emma:emma xmlns:emma="http://www.w3.org/2003/04/emma" version="1.0">
              <emma:interpretation id="{B6EDB3DF-24DB-48D3-BA99-5AECC9E4B499}" emma:medium="tactile" emma:mode="ink">
                <msink:context xmlns:msink="http://schemas.microsoft.com/ink/2010/main" type="inkWord" rotatedBoundingBox="11494,11893 12084,12020 11950,12645 11360,12518"/>
              </emma:interpretation>
            </emma:emma>
          </inkml:annotationXML>
          <inkml:trace contextRef="#ctx0" brushRef="#br0" timeOffset="680380.5704">409 1678 0,'-32'33'93,"-1"-1"-61,17 17-32,-1-16 0,-31 48 15,31-81 1,17 32-1,-16-15-15,16-1 32,0 0 108,163-16-140,-49 0 16,-33 0-16,33 0 16,-32 17-1,-50-17 1,-15 16-16</inkml:trace>
          <inkml:trace contextRef="#ctx0" brushRef="#br0" timeOffset="681160.902">735 1808 0,'0'17'47,"0"210"-31,-33-113-1,17-16-15,-33-33 16,33-32 31,16-17 31,16-48-16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24:47.53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3D2842-9628-4C35-BFE1-1289F28EF7F7}" emma:medium="tactile" emma:mode="ink">
          <msink:context xmlns:msink="http://schemas.microsoft.com/ink/2010/main" type="writingRegion" rotatedBoundingBox="16752,6492 16801,7288 16460,7308 16412,6513"/>
        </emma:interpretation>
      </emma:emma>
    </inkml:annotationXML>
    <inkml:traceGroup>
      <inkml:annotationXML>
        <emma:emma xmlns:emma="http://www.w3.org/2003/04/emma" version="1.0">
          <emma:interpretation id="{8DE80E13-2F25-4561-BD59-93251FB46343}" emma:medium="tactile" emma:mode="ink">
            <msink:context xmlns:msink="http://schemas.microsoft.com/ink/2010/main" type="paragraph" rotatedBoundingBox="16752,6492 16801,7288 16460,7308 16412,6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EB669C-9EDB-4976-9FFA-0AD2DAEF3D32}" emma:medium="tactile" emma:mode="ink">
              <msink:context xmlns:msink="http://schemas.microsoft.com/ink/2010/main" type="line" rotatedBoundingBox="16752,6492 16801,7288 16460,7308 16412,6513"/>
            </emma:interpretation>
          </emma:emma>
        </inkml:annotationXML>
        <inkml:traceGroup>
          <inkml:annotationXML>
            <emma:emma xmlns:emma="http://www.w3.org/2003/04/emma" version="1.0">
              <emma:interpretation id="{4465E1F9-0CFC-413F-8C9D-4D8938EAF324}" emma:medium="tactile" emma:mode="ink">
                <msink:context xmlns:msink="http://schemas.microsoft.com/ink/2010/main" type="inkWord" rotatedBoundingBox="16752,6492 16801,7288 16460,7308 16412,6513"/>
              </emma:interpretation>
            </emma:emma>
          </inkml:annotationXML>
          <inkml:trace contextRef="#ctx0" brushRef="#br0">5213-3711 0,'16'-16'250,"0"16"-234,0 0-1,1 0 1,15 0 15,-15 0-15,-1 0-16,0 0 15,0 0 32,17 0 0,-17 0-47,1 0 94,15 0-79,-16 0 17,1 0-1,-1 0 31,0 0-15,1 16-31</inkml:trace>
          <inkml:trace contextRef="#ctx0" brushRef="#br0" timeOffset="2659.7655">5343-3353 0,'0'-16'78,"16"16"-63,0-16 1,1 16 15,-1 0-31,0 0 78,1 0-46,-1 0-1,0 0 0,-16 16 16,0 0-31,0 17-1,0 0 32,0-17 0,-16 0-31,0 0 15,-1-16-16,1 0 1,0 0-16,-33 17 63,33-17-17,-1 0-46,34 0 172,15 0-156,1 0 0,-17 0 93,0 0-109,1 32 16,-1-15-1,0-17 1,0 16-16,-16 0 0,0 0 31,0 1-31,0-1 0,33 17 31,-17-17 32,-16 0-16,0 17-32,0-1-15,-16-16 63,-33-16-16,33 0-32,-17 0 1,17 0 0,0 0-1,-17 0 16,17 0 1,0 0 15,-17 0-47,17 0 0,-1-16 62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3T12:14:28.25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0A7826-A029-4CD0-B5E8-A0E426523100}" emma:medium="tactile" emma:mode="ink">
          <msink:context xmlns:msink="http://schemas.microsoft.com/ink/2010/main" type="inkDrawing" rotatedBoundingBox="14040,8680 14420,8680 14420,8695 14040,8695" shapeName="Other"/>
        </emma:interpretation>
      </emma:emma>
    </inkml:annotationXML>
    <inkml:trace contextRef="#ctx0" brushRef="#br0">2840-1560 0,'40'0'93,"-20"0"-61,60 0-32,-20 0 0,-20 0 31,-20 0-15,0 0-16,20 0 15,-20 0 32,0 0 47,0 0-79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5:45.95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C6E301-6E7A-44D8-975D-2D5EDEF113C8}" emma:medium="tactile" emma:mode="ink">
          <msink:context xmlns:msink="http://schemas.microsoft.com/ink/2010/main" type="inkDrawing" rotatedBoundingBox="18254,1412 20670,1348 20672,1427 18256,1492" semanticType="underline" shapeName="Other">
            <msink:destinationLink direction="from" ref="{4236F5FC-09BC-4DBC-AE18-B8F2F20B6DCD}"/>
          </msink:context>
        </emma:interpretation>
      </emma:emma>
    </inkml:annotationXML>
    <inkml:trace contextRef="#ctx0" brushRef="#br0">2416 44 0,'0'-18'94,"-35"18"-47,-18 0-47,35 0 15,-17-17 1,17 17 15,-35 0-15,18 0-1,17 0 1,1 0 15,-36 0-15,35 0-1,1 0 32,-36 0-31,17 0 0,1 0-16,18 0 15,-19 0 1,1 0-16,17 0 15,1 0 1,-1 0-16,0 0 31,1 0 16,-1 0-31,-17 0-1,17 0 17,1 0-32,-1 0 15,-17 0-15,17 0 16,0 0 0,-17 0-16,0 0 15,17 0 1,1 0-16,-1 0 15,-17 0 1,-1 0-16,19 0 16,-19 0-1,-16 0-15,34 0 16,-53 0 0,54 0-1,-19 0 1,1 0-16,-18 0 31,36 0-15,-36 0-16,35 0 15,-17 0 1,17 0 46,0 0-46,-17 0-16,0 0 31,-53 0-15,35 17 0,35-17 15,-52 0-16,52 0-15,0 0 16,1 0 0,-19 0-16,1 0 15,0 18 1,0 0 0,17-18-16,0 0 15,1 0 1,-1 0-16,0 0 15,-17 17 48,17-17-63,1 0 16,-36 0-1,35 0 1,-17 0-1,17 0 95,1 0-110,-1 0 47,0 0 93,1 0-124,-1 0 156,1 0-172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5:37.03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F8056B-6385-4CE0-AD97-24E9B75BDC09}" emma:medium="tactile" emma:mode="ink">
          <msink:context xmlns:msink="http://schemas.microsoft.com/ink/2010/main" type="inkDrawing" rotatedBoundingBox="18290,5485 19330,5481 19331,5516 18291,5520" semanticType="underline" shapeName="Other">
            <msink:destinationLink direction="to" ref="{4236F5FC-09BC-4DBC-AE18-B8F2F20B6DCD}"/>
          </msink:context>
        </emma:interpretation>
      </emma:emma>
    </inkml:annotationXML>
    <inkml:trace contextRef="#ctx0" brushRef="#br0">1040 34 0,'-17'0'188,"-1"0"-188,-17-18 31,17 18-31,1 0 47,-36 0-32,-18 0 1,36 0-16,17 0 16,-17 0-1,17 0-15,1 0 16,-1 0 0,-17 0 46,17 0-46,1 0-16,-19 0 15,19 0 1,-1 0-16,-17 0 16,17 0-1,0 0-15,1 0 31,-1 0-31,0 0 16,-17 0 0,18 0-1,-1 0 32,-17 0-31,17 0-1,0 0 1,1 0-16,-1 0 16,0 0 15,-52 0-15,-36 35 30,71-35 48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29.4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0B1F3C-158A-4393-B5D9-53C514ECAB9E}" emma:medium="tactile" emma:mode="ink">
          <msink:context xmlns:msink="http://schemas.microsoft.com/ink/2010/main" type="inkDrawing" rotatedBoundingBox="16010,6068 16079,4465 16118,4467 16050,6070" semanticType="callout" shapeName="Other">
            <msink:sourceLink direction="with" ref="{DD133E5F-B05B-41D5-B428-F4E1DB523E35}"/>
          </msink:context>
        </emma:interpretation>
      </emma:emma>
    </inkml:annotationXML>
    <inkml:trace contextRef="#ctx0" brushRef="#br0">61 0 0,'0'18'188,"0"0"-141,0 0 46,0 0-93,0 0 79,0 0-64,0 0 32,0 18 0,0-18-16,0 0 16,0 18 0,0-18-31,0 0 46,0 18-46,-18 0-1,18-18 63,0 0-62,0 18 31,0-18-47,0 0 47,0 0-32,0 18 48,0-18-47,0 0-1,0 18 16,0-18-15,0 0 15,-18 36 32,0-36-48,18 0 64,0 0-48,0 0 16,0 0-32,0 0-15,0 0 63,0 0-16,0 0-47,0 0 15,0 0 79,0 0-94,0 0 47,0 0 0,0 0-32,0 18 32,0-18-47,0 1 63,0 17-48,0 0 32,0-18-31,0 0 0,0 0 46,0 18-46,0-18-16,0 0 62,0 18-15,0-18-16,0 0 16,0 0-31,0 0 31,0 0-47,0 18 62,0 0 16,0 0-31,0-18 16,0 0-16,0 0-16,0 0 16,0 0-32,0 0 17,0 18 30,0-18 47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5:50.11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36F5FC-09BC-4DBC-AE18-B8F2F20B6DCD}" emma:medium="tactile" emma:mode="ink">
          <msink:context xmlns:msink="http://schemas.microsoft.com/ink/2010/main" type="inkDrawing" rotatedBoundingBox="18314,5393 18402,1478 18669,1484 18580,5399" semanticType="callout" shapeName="Other">
            <msink:sourceLink direction="to" ref="{2BF8056B-6385-4CE0-AD97-24E9B75BDC09}"/>
            <msink:sourceLink direction="from" ref="{85C6E301-6E7A-44D8-975D-2D5EDEF113C8}"/>
          </msink:context>
        </emma:interpretation>
      </emma:emma>
    </inkml:annotationXML>
    <inkml:trace contextRef="#ctx0" brushRef="#br0">194 0 0,'18'53'94,"-18"0"-79,0-18-15,0 18 16,0-35 0,0 52-16,0-17 15,0-35-15,0 35 16,0-18-1,0-17 1,0 17 0,0 0-16,0 0 31,0 1-31,0-19 16,0 1-16,0 17 15,0-17 1,0 17-16,0 18 15,0-35 1,0-1-16,0 19 16,0-1-1,0-17-15,0-1 16,0 18 0,0 1-16,0-1 15,0 18 1,0-35-16,-18 176 31,18-159-31,-18 71 16,18-71-16,0 36 15,-17 17 1,17-18-16,0-34 16,0 34-1,0-17 1,0 18-16,0-36 15,0 18 1,0-18-16,0 0 16,0 1-1,0 34-15,0-17 32,0 35-17,0-52 1,0 16-16,0 1 15,0-35 1,0 35-16,0-18 16,0 0-1,0 1-15,0-19 16,0 36-16,0 0 16,0-35-1,0 52-15,0-52 16,0 35-1,0-35-15,0 35 16,0-18 0,0 71-1,0-71 1,0 18 0,0-18-16,0 18 15,0-35 1,0-1-16,0 19 15,0-19 1,-18 36-16,18-35 31,0-1-31,0 1 16,0 0 0,0-1 15,0 19-16,0-19 17,0 1 77,0 17-62,0-17-47,0 17 16,0-17-1,0-1 1,0 19 62,0-19 16,0 1-16,0 17-63,0 0 32,0-17-31,0 0 109,0-54-31,0 19-94,0-18 15,-17-1 1,-19 1 0,36 0 30,0 17-46,-17 0 47,17-17-47,-18 18 16,18-1 0,0-17 15,-18-1-16,18-17 1,-17 36 0,17-18 46,-18 35-62,18-18 31,0 0 16,0 1 0,18 17 125,-1 0-141,19 0-31,-19 0 32,1 0-32,0 0 15,-1 0 32,1 0-31,-1 0-1,19 0 1,-19 0 31,19 0-16,-36 70 219,-18-35-250,0-17 31,1 0-31,17-1 16,0 1 0,0 0-1,0 17 32,0-17-31,-18-1-16,18 1 47,0 35-47,0 0 78,0-18-47,0-17 31,0-1-46,0 1-16,18-283 156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5:56.3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BD601F-9B0B-445B-93A2-F99AF0BB8260}" emma:medium="tactile" emma:mode="ink">
          <msink:context xmlns:msink="http://schemas.microsoft.com/ink/2010/main" type="writingRegion" rotatedBoundingBox="19637,2648 13311,8490 12085,7163 18411,1321"/>
        </emma:interpretation>
      </emma:emma>
    </inkml:annotationXML>
    <inkml:traceGroup>
      <inkml:annotationXML>
        <emma:emma xmlns:emma="http://www.w3.org/2003/04/emma" version="1.0">
          <emma:interpretation id="{861110DA-9049-4622-80D1-688EA9396E93}" emma:medium="tactile" emma:mode="ink">
            <msink:context xmlns:msink="http://schemas.microsoft.com/ink/2010/main" type="paragraph" rotatedBoundingBox="19637,2648 13311,8490 12085,7163 18411,13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2E8078-20A5-420F-B276-16873669E37E}" emma:medium="tactile" emma:mode="ink">
              <msink:context xmlns:msink="http://schemas.microsoft.com/ink/2010/main" type="line" rotatedBoundingBox="19637,2648 13311,8490 12085,7163 18411,1321"/>
            </emma:interpretation>
          </emma:emma>
        </inkml:annotationXML>
        <inkml:traceGroup>
          <inkml:annotationXML>
            <emma:emma xmlns:emma="http://www.w3.org/2003/04/emma" version="1.0">
              <emma:interpretation id="{BD28D709-2D56-495C-A431-5871845FB7C9}" emma:medium="tactile" emma:mode="ink">
                <msink:context xmlns:msink="http://schemas.microsoft.com/ink/2010/main" type="inkWord" rotatedBoundingBox="18881,1830 17893,2743 17577,2400 18565,14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-530 864 0,'-35'0'109,"17"0"-93,-17 0-16,18 0 31,-1 0 1,18 18 46,-53-1-47,35-17-15,18 18 62,-35-18 15,0 35-93,35 0 16</inkml:trace>
          <inkml:trace contextRef="#ctx0" brushRef="#br0" timeOffset="-1129.0217">-653 864 0,'0'-18'125,"18"18"-109,-18 18 31,17 17-32,-17-17-15,0-1 47,0 1-47,35 17 16,-35-17 0,0 0 30,0-1-30,0 1 15,18-18 126</inkml:trace>
          <inkml:trace contextRef="#ctx0" brushRef="#br0" timeOffset="1104.2475">-794 846 0,'0'-17'47,"17"17"-32,1 0 32,0 0-31,-1 0 0,-17 17-16,18 1 46,0 0-46,-1-18 16,-17 17 47,18 1-63,0-1 46,-1 1 1,1 0 0,-1-1 31</inkml:trace>
          <inkml:trace contextRef="#ctx0" brushRef="#br0" timeOffset="-3297.0113">35 617 0,'35'0'93,"-17"0"-46,-1 0-16,1 0 63,0-18-63,35-52-15,-53 52 47,0 0-48,0-17 1,0 18 31,0-19-47,0 19 15,0-1 1,0 0 15,0-35-15,0 36-1,0-71 32,0 35 0,0 35 16,-18 0-63,0-35 109,18 36-46,-17 17 30,-1-18-46,0 1-31,-17 87 249,35-35-265,-18-17 16,18 17 0,0-17-16,0 17 15,0-17 1,0 17 0,0-17 30,0 52-30,0-34 0,0-19 15,0 36-15,0-35-1,0-1-15,-17 19 47,17 34-31,0-34 31,-18-19-47,1 1 15,17 17 110,0-17-109</inkml:trace>
        </inkml:traceGroup>
        <inkml:traceGroup>
          <inkml:annotationXML>
            <emma:emma xmlns:emma="http://www.w3.org/2003/04/emma" version="1.0">
              <emma:interpretation id="{FBEE4742-C0E3-442F-A145-EC3A3996926C}" emma:medium="tactile" emma:mode="ink">
                <msink:context xmlns:msink="http://schemas.microsoft.com/ink/2010/main" type="inkWord" rotatedBoundingBox="18143,3676 16890,4833 16078,3954 17331,279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055.6095">-1464 2187 0</inkml:trace>
          <inkml:trace contextRef="#ctx0" brushRef="#br0" timeOffset="51047.1052">-1500 2169 0,'-88'0'0,"35"0"16,-35 0-1,0 0-15,17 0 16,18 0 0,18 0-16,-36 18 15,54-1 1,-18-17-16,17 18 15,0 0 17,1 52-17,17-34 1,-36-1-16,36-18 16,0 1-1,0 17-15,0 1 31,0 17-31,0-36 16,0 1-16,0-1 31,0 19-31,18-19 16,35 36 0,-53-35-16,35 35 15,0-35 1,-17-1-16,0 18 15,-1-35-15,1 36 16,17-1 31,71 36-47,-53-36 16,-18-18-1,1-17 1,16 0-1,-34 18-15,53-18 16,-18 0-16,0 0 16,17 0-1,-17 0-15,-35 0 16,-1 0 0,19 0-16,-19 0 31,1-18-31,17-17 15,0 0 1,-17 17 0,0-17-16,17-36 31,-35 36 0,35-88-15,-17 70-1,-18 17-15,0-34 16,0 52-16,17-35 16,-17 18-1,0 17-15,0 1 16,0-1 0,0-35 15,0-35-16,0 70 1,-35 1-16,-35-36 16,-1 18-1,1 35 1,-1-18-16,36 18 31,-18-35-31,18 35 16,-1 0-1,19 0-15,-1 0 16,-17 0-16,17 0 16,-17 0-1,17 0-15,-17 0 16,0 0 0,17 0-16,0 0 62,54 0 47</inkml:trace>
          <inkml:trace contextRef="#ctx0" brushRef="#br0" timeOffset="52207.9225">-1147 2222 0,'106'0'93,"-53"-18"-77,-18 18 31,-17 0-16,35-17-15,-36-1-1,19 1 1,-19-1-16,1 18 47,-1 0-32,1 0 1,0 0 0,17-18-16,-35 1 15,35-1 1,1 18 62,-19-18 63</inkml:trace>
          <inkml:trace contextRef="#ctx0" brushRef="#br0" timeOffset="54144.4039">-741 2028 0,'-18'0'47,"18"53"-32,0-35-15,0 17 16,0-17 0,0 17-1,0-18-15,0 36 47,18-35 47,105-124 15,-105 106-93,17-35-1,-35 17-15,18 18 16,-1-35 31,1 17-31,0 18 30,-18-17-30,17-1 15,1 18-15,-36-35 359,-17 17-375,0 18 31,17 0-31,0 0 47,1 0-47,-1 0 47,1 0-31,-1 0-1,0-18-15,-17 18 156</inkml:trace>
        </inkml:traceGroup>
        <inkml:traceGroup>
          <inkml:annotationXML>
            <emma:emma xmlns:emma="http://www.w3.org/2003/04/emma" version="1.0">
              <emma:interpretation id="{A4C16586-1428-45DF-8956-F554BF636D7E}" emma:medium="tactile" emma:mode="ink">
                <msink:context xmlns:msink="http://schemas.microsoft.com/ink/2010/main" type="inkWord" rotatedBoundingBox="14664,7240 13616,8208 12470,6967 13517,599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2351.6064">-4234 6156 0,'0'-53'63,"0"35"-48,0-17-15,0-1 16,0 1-1,-17 0-15,17-36 16,0-17 0,0 53-1,0-18 1,0 0-16,0 35 16,0-35-1,0 18-15,0-18 16,0 18-1,0-18 1,0 35-16,0-17 31,0 18-31,0-19 32,0 19 14,0-1-30,0 0 78</inkml:trace>
          <inkml:trace contextRef="#ctx0" brushRef="#br0" timeOffset="125623.9901">-4798 5379 0,'0'18'47,"0"70"-32,0-70 1,0 0 15,0 17-15,0-18 15,35 19 78,-17-1-62,-1-35-31,19 0-16,-19 0 16,36 0-1,-35 0 1,17 0-16,-17 0 15,-1-18 17,19 18-1,-1-17-31,18-1 47,-18 0-32,0 1 48,-35-1 78,18 1-110,-36-19 0,18 19-31,-35-1 16,0 18-1,-53-18 1,52 1 0,19-1-16,-36-17 15,18 35 1,17 0-1,-17-18 1,-1 18-16,19 0 16,-1 0-1,0 0 1,-17 0 0,17 0-1,-34 0 32</inkml:trace>
          <inkml:trace contextRef="#ctx0" brushRef="#br0" timeOffset="123850.3161">-5962 5468 0,'-18'0'78,"71"0"-63,35 0 1,71 0 0,-71 0-1,0 0-15,36 0 16,-71 0-1,-18 0-15,18 0 16,17 0 0,-17 0-1,-17 0-15,-1 0 16,53 0 0,-53 0-1,1 0 1,-1 0-16,0 0 15,-17 0 1,-1 0 0,1 0-16,17 0 15,-17 0 48,17 0-63,-17 0 15,0 0-15,17 0 32,-18 0-32,19 0 31,-19 0 31,-17 17-46,18-17-16,17 0 16,-17 0-1,17 18 32,-35 0-47,18-18 47,-36 17 109</inkml:trace>
        </inkml:traceGroup>
        <inkml:traceGroup>
          <inkml:annotationXML>
            <emma:emma xmlns:emma="http://www.w3.org/2003/04/emma" version="1.0">
              <emma:interpretation id="{837406F4-E234-4E97-8C4D-84C47FE85289}" emma:medium="tactile" emma:mode="ink">
                <msink:context xmlns:msink="http://schemas.microsoft.com/ink/2010/main" type="inkWord" rotatedBoundingBox="13187,6912 12885,7190 12645,6931 12947,6652"/>
              </emma:interpretation>
              <emma:one-of disjunction-type="recognition" id="oneOf3">
                <emma:interpretation id="interp3" emma:lang="" emma:confidence="0">
                  <emma:literal>о</emma:literal>
                </emma:interpretation>
                <emma:interpretation id="interp4" emma:lang="" emma:confidence="0">
                  <emma:literal>у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ъ</emma:literal>
                </emma:interpretation>
                <emma:interpretation id="interp7" emma:lang="" emma:confidence="0">
                  <emma:literal>з</emma:literal>
                </emma:interpretation>
              </emma:one-of>
            </emma:emma>
          </inkml:annotationXML>
          <inkml:trace contextRef="#ctx0" brushRef="#br0" timeOffset="127519.6027">-5327 5344 0,'-18'0'16,"18"35"0,-18 1-16,18-19 15,0 1 1,-17 17-16,17-17 31,-18 17-15,-17-17 124,17-18-77,-35 0-63,36 0 31,-1 0-31,-17 0 16,17-18-1,0 1 32,-17-1-47,17 0 16,18 1-1,-35-1 48,18 18-47,-1 0-1,-17 0 1,17 0-1,0-18 1,89-17 187,-36 35-187,0 0-1,1 0-15,-19 0 32,36 0-32,-35 0 15,35 0 1,-36 0-16,19 0 16,-1 0-1,0 0 79</inkml:trace>
        </inkml:traceGroup>
        <inkml:traceGroup>
          <inkml:annotationXML>
            <emma:emma xmlns:emma="http://www.w3.org/2003/04/emma" version="1.0">
              <emma:interpretation id="{F620369B-1D85-4891-A73E-B83490FF1EE6}" emma:medium="tactile" emma:mode="ink">
                <msink:context xmlns:msink="http://schemas.microsoft.com/ink/2010/main" type="inkWord" rotatedBoundingBox="12907,7281 12523,7637 12085,7163 12470,6807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20599.2634">-5927 6138 0,'0'-35'156,"0"17"-156,0 0 16,0 1-1,0-1-15,0 0 16,0-34 31,0 34-31,-18-17 15,18 17-16,0 0 32,0-17-31,0 17-16,0 1 16,0-1-1,-17 0-15,17-17 63,0 0-48,0 17-15,0 1 16,0-1 31,0 0-32,0 1 48,-18 17-47,18-36 15,0 19 16,0-36-32,0 35 63,0 1-31,0-1 0,0-17-31,0 17-1,0 0-15,0 1 47,0-1-31,0 1-16,0-1 16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6:41.42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849F2C-41DE-477B-B869-B56440FB43AB}" emma:medium="tactile" emma:mode="ink">
          <msink:context xmlns:msink="http://schemas.microsoft.com/ink/2010/main" type="inkDrawing" rotatedBoundingBox="20725,2769 20740,2769 20740,2784 20725,2784" shapeName="Other"/>
        </emma:interpretation>
      </emma:emma>
    </inkml:annotationXML>
    <inkml:trace contextRef="#ctx0" brushRef="#br0">2275 1270 0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6:00.6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086AF-5FAB-4784-A766-B9F447E81EA8}" emma:medium="tactile" emma:mode="ink">
          <msink:context xmlns:msink="http://schemas.microsoft.com/ink/2010/main" type="writingRegion" rotatedBoundingBox="15592,9842 15804,9842 15804,10001 15592,10001"/>
        </emma:interpretation>
      </emma:emma>
    </inkml:annotationXML>
    <inkml:traceGroup>
      <inkml:annotationXML>
        <emma:emma xmlns:emma="http://www.w3.org/2003/04/emma" version="1.0">
          <emma:interpretation id="{FA962B96-FF6D-4164-AE8C-1BA18983E029}" emma:medium="tactile" emma:mode="ink">
            <msink:context xmlns:msink="http://schemas.microsoft.com/ink/2010/main" type="paragraph" rotatedBoundingBox="15592,9842 15804,9842 15804,10001 15592,10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1B2052-AEB0-473C-8143-D3125BB53DF4}" emma:medium="tactile" emma:mode="ink">
              <msink:context xmlns:msink="http://schemas.microsoft.com/ink/2010/main" type="line" rotatedBoundingBox="15592,9842 15804,9842 15804,10001 15592,10001"/>
            </emma:interpretation>
          </emma:emma>
        </inkml:annotationXML>
        <inkml:traceGroup>
          <inkml:annotationXML>
            <emma:emma xmlns:emma="http://www.w3.org/2003/04/emma" version="1.0">
              <emma:interpretation id="{D39932C6-52AB-43F5-913E-8AAC9FFF8DB1}" emma:medium="tactile" emma:mode="ink">
                <msink:context xmlns:msink="http://schemas.microsoft.com/ink/2010/main" type="inkWord" rotatedBoundingBox="15592,9842 15804,9842 15804,10001 15592,10001"/>
              </emma:interpretation>
            </emma:emma>
          </inkml:annotationXML>
          <inkml:trace contextRef="#ctx0" brushRef="#br0">0 0 0,'35'0'187,"-17"35"-171,17-17-16,-35 17 47,36-35-16,-19 0-15,-17 18-1,18-1 32,35 19-47</inkml:trace>
          <inkml:trace contextRef="#ctx0" brushRef="#br0" timeOffset="1440.4098">35 141 0,'18'-18'125,"17"1"-109,-17-1 31,17 0-47,-17 18 15,17-35 79,-17 17-47</inkml:trace>
          <inkml:trace contextRef="#ctx0" brushRef="#br0" timeOffset="-1110.6777">106 17 0,'18'18'16,"-1"-18"-1,-34 0 126,-36 53-94,35-35 203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22:35.0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D1EBA2-0C91-4445-BD47-BE36B707AD1A}" emma:medium="tactile" emma:mode="ink">
          <msink:context xmlns:msink="http://schemas.microsoft.com/ink/2010/main" type="writingRegion" rotatedBoundingBox="22409,2752 22753,2752 22753,3492 22409,3492"/>
        </emma:interpretation>
      </emma:emma>
    </inkml:annotationXML>
    <inkml:traceGroup>
      <inkml:annotationXML>
        <emma:emma xmlns:emma="http://www.w3.org/2003/04/emma" version="1.0">
          <emma:interpretation id="{E1400D6A-8D18-4FA6-BF1F-D701BD7AB87A}" emma:medium="tactile" emma:mode="ink">
            <msink:context xmlns:msink="http://schemas.microsoft.com/ink/2010/main" type="paragraph" rotatedBoundingBox="22409,2752 22753,2752 22753,3492 22409,3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AD6286-0CE5-4FEC-B6B2-D0353E63E491}" emma:medium="tactile" emma:mode="ink">
              <msink:context xmlns:msink="http://schemas.microsoft.com/ink/2010/main" type="line" rotatedBoundingBox="22409,2752 22753,2752 22753,3492 22409,3492"/>
            </emma:interpretation>
          </emma:emma>
        </inkml:annotationXML>
        <inkml:traceGroup>
          <inkml:annotationXML>
            <emma:emma xmlns:emma="http://www.w3.org/2003/04/emma" version="1.0">
              <emma:interpretation id="{10D73891-6D12-4951-9B66-DB20DD50E632}" emma:medium="tactile" emma:mode="ink">
                <msink:context xmlns:msink="http://schemas.microsoft.com/ink/2010/main" type="inkWord" rotatedBoundingBox="22409,2831 22674,2831 22674,3492 22409,349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270 666 0,'-53'0'343,"27"0"-296,-1 0 0,1-26 16,-1 26-17,1 0 48,-1-26-78,1-1-16,26 1 62,0-27-15,-27 0-47,27 0 63,0 26-48,0 1 48,0-27-63,0 27 15,0-1 32,0-26-31,0 0 46,0 27-46,0-54 265,0 54-140,27 26-47,-1 0 78,27 0 124,-26 0-280,-1 0 156,1 0-31,-1 0-79,1 26-15,-1 1 31,-26-1-31</inkml:trace>
        </inkml:traceGroup>
        <inkml:traceGroup>
          <inkml:annotationXML>
            <emma:emma xmlns:emma="http://www.w3.org/2003/04/emma" version="1.0">
              <emma:interpretation id="{4F03D772-2D33-4731-9EA7-712D96B40DEC}" emma:medium="tactile" emma:mode="ink">
                <msink:context xmlns:msink="http://schemas.microsoft.com/ink/2010/main" type="inkWord" rotatedBoundingBox="22595,2752 22753,2752 22753,2910 22595,2910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ь</emma:literal>
                </emma:interpretation>
                <emma:interpretation id="interp4" emma:lang="" emma:confidence="0">
                  <emma:literal>в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3272.2643">270-74 0,'0'26'234,"0"1"-171,0-1-1,26 0-62,1-26 78,-27 27-15,26-1-63,-52-26 578,-1 0-531,1 0 47,0 0 124,-1-26 64,1 26-157,26-27-79,0 1 64,0 0-1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22:47.6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299365-E503-4912-93BE-59AA39FD11B9}" emma:medium="tactile" emma:mode="ink">
          <msink:context xmlns:msink="http://schemas.microsoft.com/ink/2010/main" type="inkDrawing" rotatedBoundingBox="16139,10193 18097,10218 18096,10244 16138,10219" shapeName="Other"/>
        </emma:interpretation>
      </emma:emma>
    </inkml:annotationXML>
    <inkml:trace contextRef="#ctx0" brushRef="#br0">1958 67 0,'-53'0'422,"26"0"-375,1 0-31,-1 0 15,1 0-16,0 0 32,-27 0 0,0 0-31,26 0 109,-26 0-110,27 0 32,-1 0-31,1-26 0,-1 26 30,1 0-30,0 0-16,-1 0 16,1 0-1,-27 0 32,26 0-47,1 0 16,-27 0-1,26 0 64,1 0-64,0 0 32,-1 0-31,1 0 15,-27 0-15,26 0-1,1 0-15,-54 0 16,54 0 46,-53 0-62,52 0 32,1 0-32,-1 0 46,1 0-46,-27 0 32,26 0-17,1 0-15,-53 0 32,52 0-32,-26 0 31,27 0-16,-1 0 1,1 0 31,-1 0-16,1 0 47,-1 0 32,1 0-1,-1 0-46,1 0 93,-27 0-47,27 0 47,-1 0 16,1 0-109,-1 0-63,1 0 62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17.50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2AD0E5-78D5-4E2C-91E9-108B62C4539D}" emma:medium="tactile" emma:mode="ink">
          <msink:context xmlns:msink="http://schemas.microsoft.com/ink/2010/main" type="inkDrawing" rotatedBoundingBox="8907,7826 14057,7869 14056,7902 8906,7858" semanticType="underline" shapeName="Other">
            <msink:destinationLink direction="with" ref="{948116C8-9A1B-4B3D-B865-AE6E67EB25DA}"/>
            <msink:destinationLink direction="with" ref="{995F3009-6341-44A5-9C6A-A474A92A9D69}"/>
          </msink:context>
        </emma:interpretation>
      </emma:emma>
    </inkml:annotationXML>
    <inkml:trace contextRef="#ctx0" brushRef="#br0">5150 35 0,'-17'0'0,"-1"0"32,1 0-32,-1 0 15,0 0 1,-17 0-16,-18 0 31,0 0-31,0 0 16,-35 0-16,17 0 15,-34 0 1,16 0-16,19 0 16,35 0-1,-1 0-15,1 0 16,-35 0 0,-89 0-1,35 0 1,-17 0-16,-123 0 15,87 0 1,-34 0-16,34 0 16,1-18-1,52 1 1,1 17-16,70 0 16,-71 0-1,1 0-15,17 0 16,-17 0-1,-1 0-15,1 0 16,35 0 0,17 0-16,-53 0 15,72 0 1,-19 0 0,-17 0-16,53 0 15,-54 0 1,-34 0-16,52 0 15,-17 0 1,53 0-16,-36 0 16,18 0-1,36 0-15,-19 0 16,1 0 0,18 0-1,-19 0 16,-17 0 1,0 0-17,1 0-15,34 0 16,-35 0 0,18 0-16,17 0 15,-35 0 1,18 0 93,0 0-93,17 0 124,-17 0-140,17 0 16,-17 0 47,17 0-1,-35 0-46,36 0-1,-1 0-15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32.03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CF6AD1-F065-4DE5-8DDE-C814F6990B17}" emma:medium="tactile" emma:mode="ink">
          <msink:context xmlns:msink="http://schemas.microsoft.com/ink/2010/main" type="inkDrawing" rotatedBoundingBox="14859,5104 15380,4585 15416,4621 14894,5140" semanticType="callout" shapeName="Other">
            <msink:sourceLink direction="with" ref="{B2F78FCB-04B6-42EB-A0EF-647DC51501B4}"/>
          </msink:context>
        </emma:interpretation>
      </emma:emma>
    </inkml:annotationXML>
    <inkml:trace contextRef="#ctx0" brushRef="#br0">512 0 0,'-53'71'109,"35"-54"-93,-34 18-1,52-17 1,-18-18-16,-17 35 16,-1-17-1,19 0 1,17-1 15,-18-17-15,0 0-1,-17 36 1,35-19 0,-17 1-16,-1-18 15,18 18 48,-18-1-63,1-17 15,-1 18 32,0 35-47,1-53 16,-1 35 31,-35 36-32,53-54 32,-18-17-31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33.8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A08F4A-B124-4195-B4EA-10B0CE16FB3B}" emma:medium="tactile" emma:mode="ink">
          <msink:context xmlns:msink="http://schemas.microsoft.com/ink/2010/main" type="inkDrawing" rotatedBoundingBox="14927,4618 15265,5036 15242,5056 14904,4638" semanticType="callout" shapeName="Other">
            <msink:sourceLink direction="with" ref="{B2F78FCB-04B6-42EB-A0EF-647DC51501B4}"/>
          </msink:context>
        </emma:interpretation>
      </emma:emma>
    </inkml:annotationXML>
    <inkml:trace contextRef="#ctx0" brushRef="#br0">0 0 0,'35'0'250,"-17"18"-219,17 35-16,-17-36 48,35 54-63,-53-53 47,53 52-47,-36-70 15,1 18 1,-18 0-16,18-1 78,17 18-78,-17 1 63,-1-19-16,1-17-1,-18 18-46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01.6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0097E0-3533-49D4-8AD7-7BF47A7C8E6C}" emma:medium="tactile" emma:mode="ink">
          <msink:context xmlns:msink="http://schemas.microsoft.com/ink/2010/main" type="writingRegion" rotatedBoundingBox="17550,1428 21819,1428 21819,2821 17550,2821"/>
        </emma:interpretation>
      </emma:emma>
    </inkml:annotationXML>
    <inkml:traceGroup>
      <inkml:annotationXML>
        <emma:emma xmlns:emma="http://www.w3.org/2003/04/emma" version="1.0">
          <emma:interpretation id="{A9930F96-2DD4-434C-A3E2-533207EFB106}" emma:medium="tactile" emma:mode="ink">
            <msink:context xmlns:msink="http://schemas.microsoft.com/ink/2010/main" type="paragraph" rotatedBoundingBox="17550,1428 21819,1428 21819,2821 17550,28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4A2633-0AEF-4F19-B314-9B68D7AFC7DE}" emma:medium="tactile" emma:mode="ink">
              <msink:context xmlns:msink="http://schemas.microsoft.com/ink/2010/main" type="line" rotatedBoundingBox="17550,1428 21819,1428 21819,2821 17550,2821"/>
            </emma:interpretation>
          </emma:emma>
        </inkml:annotationXML>
        <inkml:traceGroup>
          <inkml:annotationXML>
            <emma:emma xmlns:emma="http://www.w3.org/2003/04/emma" version="1.0">
              <emma:interpretation id="{B2F78FCB-04B6-42EB-A0EF-647DC51501B4}" emma:medium="tactile" emma:mode="ink">
                <msink:context xmlns:msink="http://schemas.microsoft.com/ink/2010/main" type="inkWord" rotatedBoundingBox="17550,2134 18361,2134 18361,2821 17550,2821">
                  <msink:destinationLink direction="with" ref="{2ACF6AD1-F065-4DE5-8DDE-C814F6990B17}"/>
                  <msink:destinationLink direction="with" ref="{FBA08F4A-B124-4195-B4EA-10B0CE16FB3B}"/>
                  <msink:destinationLink direction="with" ref="{D421EC1B-03E3-486A-8C00-E93DD2AB4320}"/>
                  <msink:destinationLink direction="with" ref="{6DC2A24F-7089-450A-9761-5114602E1FAB}"/>
                  <msink:destinationLink direction="with" ref="{351D23C4-86A3-43EB-B1A3-B716EFE266A0}"/>
                  <msink:destinationLink direction="with" ref="{8873B30E-1B35-4F0D-8BAE-29622254191D}"/>
                  <msink:destinationLink direction="with" ref="{40F20FC8-DEF1-499D-81B7-9A345ED8358A}"/>
                  <msink:destinationLink direction="with" ref="{45D84855-C18E-4CBE-8FAA-E7B65DDF387D}"/>
                </msink:context>
              </emma:interpretation>
            </emma:emma>
          </inkml:annotationXML>
          <inkml:trace contextRef="#ctx0" brushRef="#br0">811 25 0,'-17'-17'16,"-36"17"-16,-18 0 15,-52 0 1,-71 52-16,88 54 15,18-17 1,52-72-16,-52 71 16,53-70 15</inkml:trace>
          <inkml:trace contextRef="#ctx0" brushRef="#br0" timeOffset="1168.1797">18 78 0,'105'194'31,"-69"-123"-31,-1-18 16,-17-36 0,35 19-16,-36-1 15,1 18 1,17-18-16,-17-35 47,-1 35-32,-17-17 32,36 17-47,-19-17 47,1-1-31</inkml:trace>
        </inkml:traceGroup>
        <inkml:traceGroup>
          <inkml:annotationXML>
            <emma:emma xmlns:emma="http://www.w3.org/2003/04/emma" version="1.0">
              <emma:interpretation id="{3C30A5E4-BCFF-4CEF-BBAE-A0602B881C40}" emma:medium="tactile" emma:mode="ink">
                <msink:context xmlns:msink="http://schemas.microsoft.com/ink/2010/main" type="inkWord" rotatedBoundingBox="21466,1428 21819,1428 21819,2063 21466,2063">
                  <msink:destinationLink direction="with" ref="{EA78636E-EDC3-41B3-B3A3-BB46C5D5F885}"/>
                  <msink:destinationLink direction="with" ref="{A018A8CF-96BD-4108-949E-012BB6AA52BB}"/>
                  <msink:destinationLink direction="with" ref="{8A07D52F-89B6-49F5-B646-091925715484}"/>
                  <msink:destinationLink direction="with" ref="{45D84855-C18E-4CBE-8FAA-E7B65DDF387D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416.0685">4269-698 0,'-71'53'16,"0"0"-16,-17 35 15,53-17 1,0-18-16,35-1 16,-36 1-16,36-17 15,-17-19 1,17 1-16,0 0 15,0-1 32</inkml:trace>
          <inkml:trace contextRef="#ctx0" brushRef="#br0" timeOffset="2752.0085">3969-416 0,'17'124'16,"1"-71"-1,0 0-15,17-1 16,-17-34 0,-18 17-1,17-17 1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54.3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BBBC61-5568-41BE-942A-8CB79A35C910}" emma:medium="tactile" emma:mode="ink">
          <msink:context xmlns:msink="http://schemas.microsoft.com/ink/2010/main" type="inkDrawing" rotatedBoundingBox="19265,1193 22346,5486 22073,5682 18992,1389" semanticType="callout" shapeName="Other">
            <msink:sourceLink direction="with" ref="{38A84A75-0030-49E2-B099-6AFA61B4DDDC}"/>
            <msink:sourceLink direction="with" ref="{68B58F27-9F68-4C62-9498-45D39FD6314F}"/>
          </msink:context>
        </emma:interpretation>
      </emma:emma>
    </inkml:annotationXML>
    <inkml:trace contextRef="#ctx0" brushRef="#br0">2937 4396 0,'-18'0'78,"18"-18"-62,0 0-1,0 0-15,-18-18 16,0 18-16,18-36 15,0 18 1,0 17-16,-36-35 16,18 0 31,0-54-47,18 72 15,0 18 1,0-54-1,-18 36 1,18 18 0,-36 0-16,36-18 15,0 18 1,0-18 0,-19 18-1,19 0 1,-18-18-16,18 18 47,-54-54-32,36 54-15,18-36 16,-36 36 0,0-18-16,18 0 31,-18 0-31,36 18 47,-72-54-47,36 54 47,0-18-32,36 18 1,-18 0-16,0 18 47,18-18 15,-36-18-46,0 36 31,0-18-32,18 18-15,0-18 47,0-18-31,-18 18-16,18 18 15,0-18 1,18 0 31,-54 0-31,36-19-16,0 19 15,0-18 1,0 18 15,-18-18-15,-18-18-1,54 36 32,-54-36-47,36 36 16,0-18-1,0 18-15,0 0 16,0 0 0,18 0-16,-18 18 15,0-36 1,0 18 15,-18-36-15,18 18-16,0 0 31,0 36-31,18-36 16,-54-18-1,54 18 1,-18 18 0,-18 18 30,-19-108-30,37 90 0,-18-36-16,18 18 47,-54-108-47,54 126 15,0 0 1,18 0-16,-18-18 15,0 18 1,0 0-16,0-18 31,-18-19-31,18 37 16,0 0 0,18 0-1,0 0-15,-36 0 16,0-18-1,18 0-15,18 18 16,-36 0 0,36 0-16,-18-36 15,18 36 1,-54-18-16,36 0 16,0 0-16,0-18 15,-18 36 1,-18-90-1,36 90 1,-18-18-16,-18-36 16,36 54-1,18 0-15,-36-36 16,0 18 0,18 0-16,-18 0 15,0 0 1,36 18-16,-54-54 15,18 36-15,0-36 16,0 36 0,18-18-1,-36-1 1,36 19-16,-37-54 31,19 36-31,0 0 16,0 36-16,18-18 15,-18 18 1,36 0-16,0 0 31,-18 0-31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37.5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424DB1-DDAC-4B94-8FC5-8A93879F7FC8}" emma:medium="tactile" emma:mode="ink">
          <msink:context xmlns:msink="http://schemas.microsoft.com/ink/2010/main" type="inkDrawing" rotatedBoundingBox="4973,7196 9560,7196 9560,7211 4973,7211" semanticType="callout" shapeName="Other">
            <msink:destinationLink direction="with" ref="{F4F1AE1B-BD92-4711-B7F2-3B496B6A6854}"/>
          </msink:context>
        </emma:interpretation>
      </emma:emma>
    </inkml:annotationXML>
    <inkml:trace contextRef="#ctx0" brushRef="#br0">4587 0 0,'-71'0'203,"-35"0"-203,0 0 15,-52 0-15,-19 0 16,-828 0 0,670 0-1,17 0 1,-35 0-16,-17 0 15,52 0 1,1 0-16,52 0 16,71 0-1,-17 0-15,87 0 16,36 0 0,35 0-16,35 0 31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39.6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4EA729-4D93-4744-B9C0-A17A5032E1DE}" emma:medium="tactile" emma:mode="ink">
          <msink:context xmlns:msink="http://schemas.microsoft.com/ink/2010/main" type="inkDrawing" rotatedBoundingBox="7122,2537 9519,2385 9524,2451 7126,2602" shapeName="Other">
            <msink:destinationLink direction="with" ref="{F4F1AE1B-BD92-4711-B7F2-3B496B6A6854}"/>
          </msink:context>
        </emma:interpretation>
      </emma:emma>
    </inkml:annotationXML>
    <inkml:trace contextRef="#ctx0" brushRef="#br0">2399 3 0,'-35'0'62,"-71"0"-46,89 0-16,-19 0 15,-17 0 1,0 0-16,0 0 31,36 0-15,-54 0-16,1 0 15,17 0 1,-71 0-16,71 0 16,1 0-1,16 0-15,-105 0 32,88 0-32,36 0 15,-54 53 1,36-53-16,-18 0 15,-18 0 1,54 0 0,-54 0-16,18 0 15,18 0 1,-18 0-16,18 0 16,-18 0-1,0 0-15,18 18 16,-18-18-1,-18 0-15,-123 53 32,141-53-17,18 0 32,17 0-31,-35 0-16,18 0 15,-18 0-15,18 0 16,-18 0 0,35 0-16,-35 0 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12.31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8116C8-9A1B-4B3D-B865-AE6E67EB25DA}" emma:medium="tactile" emma:mode="ink">
          <msink:context xmlns:msink="http://schemas.microsoft.com/ink/2010/main" type="inkDrawing" rotatedBoundingBox="8784,8197 8966,5483 9055,5489 8874,8203" semanticType="callout" shapeName="Other">
            <msink:sourceLink direction="with" ref="{AC2AD0E5-78D5-4E2C-91E9-108B62C4539D}"/>
            <msink:sourceLink direction="with" ref="{9E933A1E-AFDB-4A73-8575-DB81C0F0CAEF}"/>
          </msink:context>
        </emma:interpretation>
      </emma:emma>
    </inkml:annotationXML>
    <inkml:trace contextRef="#ctx0" brushRef="#br0">-8555 3359 0,'-18'0'250,"18"18"-203,0-1-32,0 1 1,0 0-16,0-1 15,0 36 1,0-35 15,0 17-31,0-17 32,0-1-32,0 1 15,0 0 16,0-1-15,0 18 15,0-17-15,0 35 31,0-35-47,0 52 47,0-52-16,0 17-31,0 0 31,0-17-31,0 0 16,0 17-1,0 0-15,0-17 16,0 52 0,0-34-1,0-1 1,0-17-16,0 35 16,0-36-1,0 36-15,0-18 16,0 18-16,0 18 31,0-18-31,-35 0 16,18 35-1,17 0-15,-18-17 16,18-54 0,0 36-16,-18 18 15,18-54-15,-35 107 31,35-54-31,0-34 16,-18 34 0,18-34-16,0 34 15,0-17 1,0 18-16,0 17 16,0-18-1,0 1-15,0 17 16,0-53-1,0 36-15,0-18 16,0-36-16,0 19 16,0-19-1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15.8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5F3009-6341-44A5-9C6A-A474A92A9D69}" emma:medium="tactile" emma:mode="ink">
          <msink:context xmlns:msink="http://schemas.microsoft.com/ink/2010/main" type="inkDrawing" rotatedBoundingBox="14044,6613 14058,8253 13999,8254 13985,6614" semanticType="callout" shapeName="Other">
            <msink:sourceLink direction="with" ref="{AC2AD0E5-78D5-4E2C-91E9-108B62C4539D}"/>
          </msink:context>
        </emma:interpretation>
      </emma:emma>
    </inkml:annotationXML>
    <inkml:trace contextRef="#ctx0" brushRef="#br0">-3563 4488 0,'0'35'422,"0"-17"-375,0 35-31,0-18-1,0 36 1,18-36 0,-18-18-16,0 1 15,0 0 1,0 17-16,0-17 16,0-1-16,0 19 15,0-19 1,0 18-16,0-17 15,0 35 1,0-35 0,0-1-1,0 36-15,0-35 16,0 35 0,0 35-1,0-70 1,0 52-16,0-52 15,0 17 1,0 0-16,0 1 16,0-1-16,0 18 31,0 0-15,0-36-1,0 36-15,0-17 16,0-1-1,0 0-15,0 18 16,0-35-16,0-1 16,0 36-1,0-35 1,0 0 0,0-1-16,0 1 15,0-1 1,0 1-16,0 17 15,0 1 1,0-19 0,52-158 93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41.54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F1AE1B-BD92-4711-B7F2-3B496B6A6854}" emma:medium="tactile" emma:mode="ink">
          <msink:context xmlns:msink="http://schemas.microsoft.com/ink/2010/main" type="inkDrawing" rotatedBoundingBox="7374,7019 7425,2575 7615,2577 7565,7021" semanticType="callout" shapeName="Other">
            <msink:sourceLink direction="with" ref="{15424DB1-DDAC-4B94-8FC5-8A93879F7FC8}"/>
            <msink:sourceLink direction="with" ref="{934EA729-4D93-4744-B9C0-A17A5032E1DE}"/>
          </msink:context>
        </emma:interpretation>
      </emma:emma>
    </inkml:annotationXML>
    <inkml:trace contextRef="#ctx0" brushRef="#br0">0 0 0,'0'70'16,"0"-35"-16,0 89 16,0-36-1,0 88-15,36-52 16,-19-1-1,-17-34 1,18 34-16,-18-17 16,35 35-1,-17-18-15,-1 1 16,1-18 0,-18-18-16,0-53 15,0 53 1,0-35-16,0 18 15,0 52 1,0-52 0,0-1-16,0 19 15,0-54 1,0 53-16,0 0 16,0-35-1,0 18-15,0-1 16,0 1-1,0 17-15,-18-35 16,18 0 0,-17 70-16,17-70 15,-18 53 1,-17-35 0,17-1-16,1 107 31,17-160-31,0 36 15,0-35 1,0 35-16,0-18 16,0 0-1,0 1-15,0 17 16,0-36-16,0 36 16,0-35-1,0 17-15,0 0 16,0 18-1,0-35 17,0 17-32,0 0 31,0 1-31,0-19 16,0 1-1,0 17 1,0-17-1,0 0 1,0-1 47,0 1-17,0-1-46,0 19 16,0-19 0,-18 1 31,18 17 31,0-17-63,0 0 298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45.79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21EC1B-03E3-486A-8C00-E93DD2AB4320}" emma:medium="tactile" emma:mode="ink">
          <msink:context xmlns:msink="http://schemas.microsoft.com/ink/2010/main" type="inkDrawing" rotatedBoundingBox="17885,4831 17908,7883 17889,7884 17866,4832" semanticType="callout" shapeName="Other">
            <msink:sourceLink direction="with" ref="{B2F78FCB-04B6-42EB-A0EF-647DC51501B4}"/>
            <msink:sourceLink direction="with" ref="{A39AA8A1-6596-40E2-8202-0DC14C0D5F66}"/>
          </msink:context>
        </emma:interpretation>
      </emma:emma>
    </inkml:annotationXML>
    <inkml:trace contextRef="#ctx0" brushRef="#br0">0 0 0,'0'18'172,"18"35"-157,-18-35 1,0-1-16,0 54 15,0-54-15,0 36 16,0 35 0,0-70-1,0 17 1,0 1-16,0-1 16,0 0-1,0 0-15,0 1 16,0 17-1,0-36-15,0 19 16,0 17 0,0-18-16,0 18 15,0 0 1,0 0-16,0-18 16,0 18-1,0-36 1,0 72-1,0-54 1,0 18-16,0-18 16,0 18-1,0 0-15,0 0 16,0-36-16,0 36 16,0-35-1,0 17-15,0 1 16,0-1-1,0 0-15,0 18 16,0 0 0,0 0-16,0 0 15,0 0 1,0 70 0,0-88-1,0 36-15,0-53 16,0 35-16,0 17 15,0-52 1,18 52-16,-18-52 16,0 35-1,0-18-15,0 0 32,0 1-32,0 17 15,0-18-15,0 18 16,0-18-1,0 0-15,0 18 16,0 53 0,0-88-1,0 17 1,0-17-16,0 17 16,0-17-1,0-1-15,0 1 47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48.20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78636E-EDC3-41B3-B3A3-BB46C5D5F885}" emma:medium="tactile" emma:mode="ink">
          <msink:context xmlns:msink="http://schemas.microsoft.com/ink/2010/main" type="inkDrawing" rotatedBoundingBox="22578,4814 22704,8236 22598,8240 22472,4818" semanticType="callout" shapeName="Other">
            <msink:sourceLink direction="with" ref="{3C30A5E4-BCFF-4CEF-BBAE-A0602B881C40}"/>
            <msink:sourceLink direction="with" ref="{A39AA8A1-6596-40E2-8202-0DC14C0D5F66}"/>
          </msink:context>
        </emma:interpretation>
      </emma:emma>
    </inkml:annotationXML>
    <inkml:trace contextRef="#ctx0" brushRef="#br0">30 0 0,'0'17'94,"0"36"-63,0-35-31,0 0 16,0 17 0,0 53-16,0-53 15,0 1 1,0-19 0,0 36-16,0-35 15,0 35 1,0 52-1,0-69 1,0 17-16,0-18 16,0 36-1,0-19-15,0-34 16,0 53 0,0-18-16,0-18 15,0 18-15,0 0 16,0-18-1,0 18-15,0 0 16,0 0 0,0-36-16,0 36 15,0-35 1,0 141 0,0-124-1,0 18-15,0-36 16,0 36-1,0 0 1,0-17-16,0 34 16,0 18-1,0-52-15,0 52 16,0 0 0,0 0-16,0 36 15,36-107 1,-19 107-16,-17-89 15,18 18 1,0 159-16,-18 52 16,0-193-1,0-18 1,0 0-16,53 35 16,-53-71-1,0 19-15,0-19 31,0 1-31,0 0 47,-18-36 47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50.51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9AA8A1-6596-40E2-8202-0DC14C0D5F66}" emma:medium="tactile" emma:mode="ink">
          <msink:context xmlns:msink="http://schemas.microsoft.com/ink/2010/main" type="inkDrawing" rotatedBoundingBox="18149,7762 22382,7724 22383,7804 18150,7841" semanticType="underline" shapeName="Other">
            <msink:destinationLink direction="with" ref="{D421EC1B-03E3-486A-8C00-E93DD2AB4320}"/>
            <msink:destinationLink direction="with" ref="{EA78636E-EDC3-41B3-B3A3-BB46C5D5F885}"/>
          </msink:context>
        </emma:interpretation>
      </emma:emma>
    </inkml:annotationXML>
    <inkml:trace contextRef="#ctx0" brushRef="#br0">0 71 0,'0'-18'94,"17"18"-79,36 0-15,18 0 16,17 18-1,35-18-15,1 0 16,-18 0-16,53 0 16,-36 0-1,106 0-15,-105 0 16,-1 0 0,54 0-16,175 0 31,-263 0-31,34 0 15,-17 0 1,0 0 0,-18 0-16,0 0 15,36 0 1,-36 0-16,0 0 16,71 17-1,-124-17-15,36 0 16,-19 0-1,37 0-15,-72 0 16,1 0 0,35 0-16,53-17 31,-53-1-15,-36 18-16,36 0 15,-35 0 1,35 0-16,0-18 15,-36 18 1,36 0-16,0 0 16,0 0-1,-35 0-15,52 0 16,-17 0 0,-18 0-16,18 0 15,-35-17 1,35 17 46,-35 0-46,34 0 0,-34 0-16,17 0 31,-17 0 47,-18-18-62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22.56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C2A24F-7089-450A-9761-5114602E1FAB}" emma:medium="tactile" emma:mode="ink">
          <msink:context xmlns:msink="http://schemas.microsoft.com/ink/2010/main" type="inkDrawing" rotatedBoundingBox="18194,7228 18553,6639 18626,6684 18266,7272" semanticType="callout" shapeName="Other">
            <msink:sourceLink direction="with" ref="{B2F78FCB-04B6-42EB-A0EF-647DC51501B4}"/>
          </msink:context>
        </emma:interpretation>
      </emma:emma>
    </inkml:annotationXML>
    <inkml:trace contextRef="#ctx0" brushRef="#br0">1076 4558 0,'-18'0'78,"-105"124"-78,70-89 16,18 18-1,17 0-15,0-18 16,1-17-16,17 17 16,-18 0-1,18 1 48,-35-19-63,35 1 47,-18 35-47,1 0 31,17-36 16,0-87 46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23.53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1D23C4-86A3-43EB-B1A3-B716EFE266A0}" emma:medium="tactile" emma:mode="ink">
          <msink:context xmlns:msink="http://schemas.microsoft.com/ink/2010/main" type="inkDrawing" rotatedBoundingBox="18269,6753 18747,6924 18732,6967 18253,6796" semanticType="callout" shapeName="Other">
            <msink:sourceLink direction="with" ref="{B2F78FCB-04B6-42EB-A0EF-647DC51501B4}"/>
          </msink:context>
        </emma:interpretation>
      </emma:emma>
    </inkml:annotationXML>
    <inkml:trace contextRef="#ctx0" brushRef="#br0">706 4664 0,'17'0'62,"1"0"-46,35 0-16,-18 18 15,36 0 1,-54-18-16,36 17 16,0 18-1,-18-35-15,1 18 16,-19 0-16,1-18 15,-1 17 1,1 1-16,0 0 47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9:03.2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CD4CBB-0D50-4E32-AE04-93EBF12A2C1C}" emma:medium="tactile" emma:mode="ink">
          <msink:context xmlns:msink="http://schemas.microsoft.com/ink/2010/main" type="writingRegion" rotatedBoundingBox="18373,786 20765,626 20814,1353 18422,1514"/>
        </emma:interpretation>
      </emma:emma>
    </inkml:annotationXML>
    <inkml:traceGroup>
      <inkml:annotationXML>
        <emma:emma xmlns:emma="http://www.w3.org/2003/04/emma" version="1.0">
          <emma:interpretation id="{2D67A697-3CEF-405E-86AF-1D6D087B6253}" emma:medium="tactile" emma:mode="ink">
            <msink:context xmlns:msink="http://schemas.microsoft.com/ink/2010/main" type="paragraph" rotatedBoundingBox="18373,786 20765,626 20814,1353 18422,15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2411D5-12C0-4C96-8CAA-E3073B3C34E0}" emma:medium="tactile" emma:mode="ink">
              <msink:context xmlns:msink="http://schemas.microsoft.com/ink/2010/main" type="line" rotatedBoundingBox="18373,786 20765,626 20814,1353 18422,1514"/>
            </emma:interpretation>
          </emma:emma>
        </inkml:annotationXML>
        <inkml:traceGroup>
          <inkml:annotationXML>
            <emma:emma xmlns:emma="http://www.w3.org/2003/04/emma" version="1.0">
              <emma:interpretation id="{38A84A75-0030-49E2-B099-6AFA61B4DDDC}" emma:medium="tactile" emma:mode="ink">
                <msink:context xmlns:msink="http://schemas.microsoft.com/ink/2010/main" type="inkWord" rotatedBoundingBox="18374,795 19178,741 19214,1290 18410,1343">
                  <msink:destinationLink direction="with" ref="{E6BBBC61-5568-41BE-942A-8CB79A35C910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306-432 0,'0'54'16,"18"18"-16,0-54 16,0 0-16,0-18 46,18 0-30,0 36 0,-18-36-16,0 0 15,18 0 1,-18 0-16,0 0 16,0 0-1,18 0 1,-18 0-1,90-36 32,-108 18-31,36-18 0,-36 0-16,0 18 31,0 0-31,0 0 15,0 0 1,0 0 15,-36 0-15,18 18-16,-18 0 31,18 0-31,-18 0 16,0 0 31,18 0-32,-36-36 63,36 36-78,0 0 63,0 0-63,0 0 47,0 0-32,0 0 48,-36 0-47,0 0-1,36 0 16</inkml:trace>
          <inkml:trace contextRef="#ctx0" brushRef="#br0" timeOffset="-1543.5248">666 0 0,'-18'0'390,"0"0"-343,0 0-47,0 0 63,0 0-48,0 0 32,0 0-47,0 0 16,0 0 0,18 18-16,-36-18 15,-18 18 1,18-18 15,-54 0-15,72 0-1,0 0 17,0 0-17,0 0 32,-18 18 16,18-18-17,0 0 1,0 0-31,0 0 78,-18 0-32,18 0 32,0 0-78,0 0 15,0 0-16</inkml:trace>
          <inkml:trace contextRef="#ctx0" brushRef="#br0" timeOffset="848.6912">630-504 0,'-90'126'16,"72"-72"-16,18 0 15,-18-18 1,-18 18-16,18-18 16,18-18-1,-18-18 17,108 0 77</inkml:trace>
        </inkml:traceGroup>
        <inkml:traceGroup>
          <inkml:annotationXML>
            <emma:emma xmlns:emma="http://www.w3.org/2003/04/emma" version="1.0">
              <emma:interpretation id="{EF5A1554-7AE6-4F5E-B9C1-A2AC12ADE1C3}" emma:medium="tactile" emma:mode="ink">
                <msink:context xmlns:msink="http://schemas.microsoft.com/ink/2010/main" type="inkWord" rotatedBoundingBox="19702,846 19867,835 19892,1217 19727,122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32.6425">1297-432 0,'0'54'0,"0"-36"47,36 0 0,18-18-32,-36 0-15,18-18 16</inkml:trace>
          <inkml:trace contextRef="#ctx0" brushRef="#br0" timeOffset="1800.6571">1459-414 0,'0'108'16,"-18"-54"0,-18 18-1,18-18 1,18-18-1,0-18 1,0 0 0</inkml:trace>
        </inkml:traceGroup>
        <inkml:traceGroup>
          <inkml:annotationXML>
            <emma:emma xmlns:emma="http://www.w3.org/2003/04/emma" version="1.0">
              <emma:interpretation id="{68B58F27-9F68-4C62-9498-45D39FD6314F}" emma:medium="tactile" emma:mode="ink">
                <msink:context xmlns:msink="http://schemas.microsoft.com/ink/2010/main" type="inkWord" rotatedBoundingBox="20018,676 20765,626 20814,1353 20067,1404">
                  <msink:destinationLink direction="with" ref="{E6BBBC61-5568-41BE-942A-8CB79A35C910}"/>
                </msink:context>
              </emma:interpretation>
              <emma:one-of disjunction-type="recognition" id="oneOf2">
                <emma:interpretation id="interp2" emma:lang="" emma:confidence="0">
                  <emma:literal>г</emma:literal>
                </emma:interpretation>
                <emma:interpretation id="interp3" emma:lang="" emma:confidence="0">
                  <emma:literal>2</emma:literal>
                </emma:interpretation>
                <emma:interpretation id="interp4" emma:lang="" emma:confidence="0">
                  <emma:literal>и</emma:literal>
                </emma:interpretation>
                <emma:interpretation id="interp5" emma:lang="" emma:confidence="0">
                  <emma:literal>Ъ</emma:literal>
                </emma:interpretation>
                <emma:interpretation id="interp6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2953.2338">1729-504 0,'18'-54'15,"-18"18"-15,18 18 94,54 36-78,-72 0-16,36 0 31,-18-18-31,-18 18 15,0 18 17,0 144-17,-18-108 1,0-36-16,-72 90 31,54-90-31,36-18 16,-54 54-1,36-36 1,18-18 0,0 0 62,0 0-16,613-144-46,-523 108-16,-54-18 31,-216 90 32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58.8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85F352-C016-4F89-910F-2E60780CDB18}" emma:medium="tactile" emma:mode="ink">
          <msink:context xmlns:msink="http://schemas.microsoft.com/ink/2010/main" type="inkDrawing" rotatedBoundingBox="19496,7673 19582,7249 19870,7307 19785,7731" semanticType="enclosure" shapeName="Other"/>
        </emma:interpretation>
      </emma:emma>
    </inkml:annotationXML>
    <inkml:trace contextRef="#ctx0" brushRef="#br0">8 70 0,'0'36'94,"0"-1"-63,0-17-15,0-1-16,0 1 15,0-1 16,0 1 16,0 0-31,0-1 0,0 19-1,0-1 1,0 0 62,17-17 78,1-18-140,0 0 31,-1 0-32,1 0 32,17 0-16,-17 17 16,0-17 0,17 0 16,-18 0 30,1 0-77,-18-35 172,0 0-188,0 17 31,0 1-31,0-1 47,0 0-47,0 1 47,0-19-32,0 19-15,0-1 16,18-35 31,-1 36-32,-17-19 79,18 36-78,-18-17 31,0-1-47,0 0 46,0 1 95,-18 17-63,-17 0-15,17 0-48,1 0 1,-36 0 78,35 0-79,1 0 32,-1 0-31,0 17-1,1-17 79,-1 36-63,0-36 16,1 0 0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52.95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73B30E-1B35-4F0D-8BAE-29622254191D}" emma:medium="tactile" emma:mode="ink">
          <msink:context xmlns:msink="http://schemas.microsoft.com/ink/2010/main" type="inkDrawing" rotatedBoundingBox="11607,1477 12248,1245 12281,1337 11641,1568" semanticType="callout" shapeName="Other">
            <msink:sourceLink direction="with" ref="{B2F78FCB-04B6-42EB-A0EF-647DC51501B4}"/>
            <msink:sourceLink direction="with" ref="{9E933A1E-AFDB-4A73-8575-DB81C0F0CAEF}"/>
          </msink:context>
        </emma:interpretation>
      </emma:emma>
    </inkml:annotationXML>
    <inkml:trace contextRef="#ctx0" brushRef="#br0">-1711-5292 0,'-18'0'15,"-35"0"1,-17 0-16,-18 0 16,-18 35-1,71-17-15,-18 0 16,17 17 0,19-35-16,17 18 15,-18-18 1,-17 0-16,17 35 47,0-17-32,1-18 32,-1 35-31,-17 0-1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53.8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F20FC8-DEF1-499D-81B7-9A345ED8358A}" emma:medium="tactile" emma:mode="ink">
          <msink:context xmlns:msink="http://schemas.microsoft.com/ink/2010/main" type="inkDrawing" rotatedBoundingBox="11804,1404 12118,1673 12093,1702 11779,1434" semanticType="callout" shapeName="Other">
            <msink:sourceLink direction="with" ref="{B2F78FCB-04B6-42EB-A0EF-647DC51501B4}"/>
            <msink:sourceLink direction="with" ref="{9E933A1E-AFDB-4A73-8575-DB81C0F0CAEF}"/>
          </msink:context>
        </emma:interpretation>
      </emma:emma>
    </inkml:annotationXML>
    <inkml:trace contextRef="#ctx0" brushRef="#br0">-2187-5204 0,'53'53'79,"-18"-17"-64,-17-36 1,-18 17-16,17 18 15,18-17 1,-35 0 15,71 35-15,-36-36-16,1-17 62,-19 18-15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09.4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18A8CF-96BD-4108-949E-012BB6AA52BB}" emma:medium="tactile" emma:mode="ink">
          <msink:context xmlns:msink="http://schemas.microsoft.com/ink/2010/main" type="inkDrawing" rotatedBoundingBox="22573,2477 22995,2990 22961,3018 22540,2505" semanticType="callout" shapeName="Other">
            <msink:sourceLink direction="with" ref="{3C30A5E4-BCFF-4CEF-BBAE-A0602B881C40}"/>
          </msink:context>
        </emma:interpretation>
      </emma:emma>
    </inkml:annotationXML>
    <inkml:trace contextRef="#ctx0" brushRef="#br0">4992 378 0,'17'18'47,"89"70"-47,-70-35 16,-1-18-16,0 0 15,0 18 1,1-35-16,-36-1 16,17 1-1,19 35 32,-36-35-31,17 17 31,1 0-47,17 1 62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0:07.73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07D52F-89B6-49F5-B646-091925715484}" emma:medium="tactile" emma:mode="ink">
          <msink:context xmlns:msink="http://schemas.microsoft.com/ink/2010/main" type="inkDrawing" rotatedBoundingBox="22667,2922 23069,2424 23124,2468 22722,2966" semanticType="callout" shapeName="Other">
            <msink:sourceLink direction="with" ref="{3C30A5E4-BCFF-4CEF-BBAE-A0602B881C40}"/>
          </msink:context>
        </emma:interpretation>
      </emma:emma>
    </inkml:annotationXML>
    <inkml:trace contextRef="#ctx0" brushRef="#br0">5574 343 0,'-53'53'31,"35"-36"-31,1 1 16,-36 17-1,35-35-15,-70 71 16,88-54-1,-35 19-15,-1 34 16,36-52-16,-17-1 16,-19 36-1,36-35-15,0 0 16,-17-18 0,17 17 15,0 1-16,-18 0 32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8:18.35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FE7DB3-C0F2-4B2F-A7A1-7C4A67BDBE59}" emma:medium="tactile" emma:mode="ink">
          <msink:context xmlns:msink="http://schemas.microsoft.com/ink/2010/main" type="inkDrawing" rotatedBoundingBox="9154,3041 9278,3052 9277,3068 9153,3057" shapeName="Other"/>
        </emma:interpretation>
      </emma:emma>
    </inkml:annotationXML>
    <inkml:trace contextRef="#ctx0" brushRef="#br0">0 2 0,'53'0'141,"-18"0"-32,-17 0-31,-1 17-78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8:22.91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5D84855-C18E-4CBE-8FAA-E7B65DDF387D}" emma:medium="tactile" emma:mode="ink">
          <msink:context xmlns:msink="http://schemas.microsoft.com/ink/2010/main" type="inkDrawing" rotatedBoundingBox="19958,3212 20543,2752 20584,2804 19999,3264" semanticType="callout" shapeName="Other">
            <msink:sourceLink direction="with" ref="{3C30A5E4-BCFF-4CEF-BBAE-A0602B881C40}"/>
            <msink:sourceLink direction="with" ref="{B2F78FCB-04B6-42EB-A0EF-647DC51501B4}"/>
          </msink:context>
        </emma:interpretation>
      </emma:emma>
    </inkml:annotationXML>
    <inkml:trace contextRef="#ctx0" brushRef="#br0">600 0 0,'-18'0'16,"1"0"0,-1 0-16,0 0 15,1 0 1,-1 0 15,-35 53-15,35-36-16,1 19 31,-18-1 16,-1-35-31,36 18-16,-17-1 15,-19 1 1,1 0-1,0 17 1,35-18 47,-35-17-63,17 18 15,18 0 32,-18-1-47,-17 1 47,17 17-47,1-17 16,-1-18-1,0 0-15,18 18 16,-35 17 46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59:55.5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7AE0BB-6F77-47AD-B2E6-0E4F901D17CF}" emma:medium="tactile" emma:mode="ink">
          <msink:context xmlns:msink="http://schemas.microsoft.com/ink/2010/main" type="writingRegion" rotatedBoundingBox="8484,4427 8766,4427 8766,4815 8484,4815"/>
        </emma:interpretation>
      </emma:emma>
    </inkml:annotationXML>
    <inkml:traceGroup>
      <inkml:annotationXML>
        <emma:emma xmlns:emma="http://www.w3.org/2003/04/emma" version="1.0">
          <emma:interpretation id="{B7FE58F6-4968-4F67-BE8D-5B5D4EAF57EC}" emma:medium="tactile" emma:mode="ink">
            <msink:context xmlns:msink="http://schemas.microsoft.com/ink/2010/main" type="paragraph" rotatedBoundingBox="8484,4427 8766,4427 8766,4815 8484,4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8EEFA6-4B30-4BD0-BB67-1D710E1A04B7}" emma:medium="tactile" emma:mode="ink">
              <msink:context xmlns:msink="http://schemas.microsoft.com/ink/2010/main" type="line" rotatedBoundingBox="8484,4427 8766,4427 8766,4815 8484,4815"/>
            </emma:interpretation>
          </emma:emma>
        </inkml:annotationXML>
        <inkml:traceGroup>
          <inkml:annotationXML>
            <emma:emma xmlns:emma="http://www.w3.org/2003/04/emma" version="1.0">
              <emma:interpretation id="{9E933A1E-AFDB-4A73-8575-DB81C0F0CAEF}" emma:medium="tactile" emma:mode="ink">
                <msink:context xmlns:msink="http://schemas.microsoft.com/ink/2010/main" type="inkWord" rotatedBoundingBox="8484,4427 8766,4427 8766,4815 8484,4815">
                  <msink:destinationLink direction="with" ref="{948116C8-9A1B-4B3D-B865-AE6E67EB25DA}"/>
                  <msink:destinationLink direction="with" ref="{40F20FC8-DEF1-499D-81B7-9A345ED8358A}"/>
                  <msink:destinationLink direction="with" ref="{8873B30E-1B35-4F0D-8BAE-29622254191D}"/>
                </msink:context>
              </emma:interpretation>
            </emma:emma>
          </inkml:annotationXML>
          <inkml:trace contextRef="#ctx0" brushRef="#br0">-5468-2170 0,'17'-17'47,"36"70"-47,-35-1 16,-18-34 0,0 17-16,18 18 15,17 18 1,-17-71-16,-18 17 15,0 19-15,0-1 47,17-17-31,1-54 171</inkml:trace>
          <inkml:trace contextRef="#ctx0" brushRef="#br0" timeOffset="808.134">-5221-2187 0,'-35'0'15,"17"0"1,-17 0-1,-1 35-15,-34 18 16,52-36-16,18 1 16,-35 17-1,17-17-15,1 17 78,140-17 94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10:08:20.04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C7C08F-42BE-4BAC-9642-1DC418801DD3}" emma:medium="tactile" emma:mode="ink">
          <msink:context xmlns:msink="http://schemas.microsoft.com/ink/2010/main" type="inkDrawing" rotatedBoundingBox="9189,6702 9295,6702 9295,6717 9189,6717" shapeName="Other"/>
        </emma:interpretation>
      </emma:emma>
    </inkml:annotationXML>
    <inkml:trace contextRef="#ctx0" brushRef="#br0">0 0 0,'18'0'172,"17"0"-172,0 0 47,-17 0 47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11:05.99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FC5202-ACFC-468F-A88A-BC67F625A471}" emma:medium="tactile" emma:mode="ink">
          <msink:context xmlns:msink="http://schemas.microsoft.com/ink/2010/main" type="inkDrawing" rotatedBoundingBox="8272,4691 9038,1701 11438,2316 10672,5305" hotPoints="11364,3389 9950,4803 8536,3389 9950,1975" semanticType="enclosure" shapeName="Circle"/>
        </emma:interpretation>
      </emma:emma>
    </inkml:annotationXML>
    <inkml:trace contextRef="#ctx0" brushRef="#br0">1250 346 0,'-21'0'16,"-22"0"15,-41 0-15,20 42 0,1-42-1,41 21 1,-62 22-16,-43-1 15,0-21 1,21 21-16,0 64 16,43-42-1,-1 20-15,-21-20 47,64-64-16,-63 106-15,84-43 15,-22-20-31,22-1 16,0-21 0,0 21-16,0-20 15,0-1 1,0 21-16,0 0 15,0 22 1,0-22-16,-21 22 16,21-1-1,0-42-15,0 22 16,-21-1-16,21-21 16,0 43-1,0 20 16,0-62-15,0-1 0,0 42-16,0-20 15,0-22 1,0 21 31,-21 64-32,21-85 1,0 21 0,0 43-1,0-21 1,42-64-16,-42 21 16,43 63-1,105-84 16,-148 22-15,0-1 0,0 0-16,21 21 15,0 1 1,0-1 15,22 0-15,-43 1-16,42-43 62,127 105-46,-148-83-16,22-1 16,63 63-1,-85-41 1,21-43-1,0 0-15,-20 21 16,-1-21 15,21 0-15,-21 0 0,22 21-16,-22 0 15,0-21 32,42 21-47,-41-21 16,-1 0 15,0 0-15,0 0-1,0 0 1,0 0 31,43 0-32,-43 0-15,0 0 16,0 0 0,85 0 30,-85-21-46,1 21 16,20-42 0,-21 21-16,0 21 15,22-21 1,-1-1-16,0-20 16,-21 0-1,43-22 1,-43 64-1,21-42-15,-20 0 16,-1 42-16,21-22 16,0-20-1,1 0-15,-1-1 16,0 22 0,-42 0-16,64-64 46,21-20-30,-43 41 0,-42 22-16,0 21 15,21-22 1,21-20-16,-42-1 31,0 22-31,0 0 16,22-1-1,-22 22-15,0-21 16,0-1-16,0 1 16,21 0-1,0-43 1,-21 43 31,0-128-47,0 149 15,0 0 1,0-42-16,0 20 16,0 22-1,0-85 1,0 64 0,0-22-1,0 43-15,0-21 16,0 0-1,0-22-15,-42 1 16,20-1-16,22 43 16,-21-43-1,0 43-15,21-21 16,-42 0 0,42 20-16,-21-20 31,-43 0 0,22-43-15,-22 22-1,43 41 1,21-20-16,-63 21 16,41 0-1,1 0-15,-42-1 31,-1-20-31,22 21 16,-22 21-16,43-42 16,-42 42-1,20-22-15,22 22 16,-42-21 0,42 21-16,-43-21 15,1 21 1,41 0-16,-83 0 31,20 0-31,43 0 16,20 0-1,-20 0-15,-21 21 16,20-21 46,-147 127-62,169-127 16,-1 21 0,22 1-16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57.03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872D22-686C-4CA2-B1BD-4FDA920F29ED}" emma:medium="tactile" emma:mode="ink">
          <msink:context xmlns:msink="http://schemas.microsoft.com/ink/2010/main" type="writingRegion" rotatedBoundingBox="19923,2395 20211,2395 20211,2719 19923,2719"/>
        </emma:interpretation>
      </emma:emma>
    </inkml:annotationXML>
    <inkml:traceGroup>
      <inkml:annotationXML>
        <emma:emma xmlns:emma="http://www.w3.org/2003/04/emma" version="1.0">
          <emma:interpretation id="{9D251A0A-7796-4312-A68C-A57F73810612}" emma:medium="tactile" emma:mode="ink">
            <msink:context xmlns:msink="http://schemas.microsoft.com/ink/2010/main" type="paragraph" rotatedBoundingBox="19923,2395 20211,2395 20211,2719 19923,2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4EF077-FEA3-4A04-BB6C-4D48D972BD61}" emma:medium="tactile" emma:mode="ink">
              <msink:context xmlns:msink="http://schemas.microsoft.com/ink/2010/main" type="line" rotatedBoundingBox="19923,2395 20211,2395 20211,2719 19923,2719"/>
            </emma:interpretation>
          </emma:emma>
        </inkml:annotationXML>
        <inkml:traceGroup>
          <inkml:annotationXML>
            <emma:emma xmlns:emma="http://www.w3.org/2003/04/emma" version="1.0">
              <emma:interpretation id="{62FB2CE4-FAD6-4FE2-9EE6-EF032C022DA6}" emma:medium="tactile" emma:mode="ink">
                <msink:context xmlns:msink="http://schemas.microsoft.com/ink/2010/main" type="inkWord" rotatedBoundingBox="19923,2395 20211,2395 20211,2719 19923,2719"/>
              </emma:interpretation>
            </emma:emma>
          </inkml:annotationXML>
          <inkml:trace contextRef="#ctx0" brushRef="#br0">1531 1117 0,'-18'18'63,"18"54"-32,0-36-16,18 0 1,-18-18 31,0 0-47,0 0 78,0 18-62,0 18 31,18-36 62,0-18-31,54 0-62,-54 0-1,0 0 1,-18-18 0,18 0-1,0 0 32,18-18-31,-18 18-16,0 0 47,-18 0-47,18 0 15,-18 0 32,0 0 172,-18 0-172,0 18-47,0 0 47,-18 0-32,18-18 16,0 18-15,0 0-16,-18-18 47,18 0-31,0 18-1,0 0 16,0 0-15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17:02.11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312AFC-54D8-4396-8CAC-E328C677DE20}" emma:medium="tactile" emma:mode="ink">
          <msink:context xmlns:msink="http://schemas.microsoft.com/ink/2010/main" type="writingRegion" rotatedBoundingBox="13939,3507 16135,3437 16174,4655 13978,4725"/>
        </emma:interpretation>
      </emma:emma>
    </inkml:annotationXML>
    <inkml:traceGroup>
      <inkml:annotationXML>
        <emma:emma xmlns:emma="http://www.w3.org/2003/04/emma" version="1.0">
          <emma:interpretation id="{5F36FDE4-E315-4B0A-953E-F74307EF1E04}" emma:medium="tactile" emma:mode="ink">
            <msink:context xmlns:msink="http://schemas.microsoft.com/ink/2010/main" type="paragraph" rotatedBoundingBox="13939,3507 15502,3457 15521,4031 13957,4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16C2DD-7872-4B6A-A0E2-5A6CB4BA238A}" emma:medium="tactile" emma:mode="ink">
              <msink:context xmlns:msink="http://schemas.microsoft.com/ink/2010/main" type="line" rotatedBoundingBox="13939,3507 15502,3457 15521,4031 13957,4081">
                <msink:destinationLink direction="with" ref="{832AA0BE-DCC5-4E95-851C-FB63D9AEE4F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A598A9E-9AA0-4465-AFC7-8E8D8A1CEDBC}" emma:medium="tactile" emma:mode="ink">
                <msink:context xmlns:msink="http://schemas.microsoft.com/ink/2010/main" type="inkWord" rotatedBoundingBox="13939,3507 14848,3478 14867,4047 13957,40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1310-1801 0,'0'16'109,"0"33"-109,0-33 47,0 17-31,-16 0 31,0-17-32,-1-16 48,1 32-48,0-15 95,0-17-63,-33 0-32,32 0 17,-15 0-17,16-17-15,16 1 16,-17 16-1,17-32-15,-16-1 32,0 17 15,-1-1-1,17 1 48,17 16 62,-1 0-140,0 0 0,1 0-1,15-16 1,-16 16 0,50-33 46,-50 33-62,0 0 31,33 0-15,16-16 0,-49 16 30,1 0 17</inkml:trace>
          <inkml:trace contextRef="#ctx0" brushRef="#br0" timeOffset="2264.2721">1343-2094 0,'0'-33'125,"0"17"-94,16 16-15,0 0 15,17 0 63,-1 0-79,-15 0 110,-17 33-109,0-1 31,0-16-47,0 1 94,-33 32-94,1-33 31,15-16 16,1 16-47,0-16 78,-1 33-62,50-1 140,0-32-141,-17 0 1,0 0 0,0 0 15,1 0 16,-1 0-47,17 33 78,-17-17-47</inkml:trace>
          <inkml:trace contextRef="#ctx0" brushRef="#br0" timeOffset="5968.1956">1701-1882 0,'0'-17'78,"0"-15"-63,16 15 110,-16 1-125,0 0 16,0 0 78,0-1-47,0 1 31,0-17-16,33 17-62,-17 0 63,-16 0 15,0-1-16,0 1 1,16 0-16,1 16-32,-17-17 32,16 17 16,0 0-48,1 0 32,-1 0-31,0 0 31,17 0 125,-17 0-141,-16 17 31,0-1-62,0 0 32,0 1 15,0 31 15,-16-48 110,-1 0-156,1 0-16,0 0 78,-17 0-63,1 0 32,-1 0 31,17 0-62,0 0 93</inkml:trace>
        </inkml:traceGroup>
        <inkml:traceGroup>
          <inkml:annotationXML>
            <emma:emma xmlns:emma="http://www.w3.org/2003/04/emma" version="1.0">
              <emma:interpretation id="{CAAEC408-DA1B-4B65-91FA-3F0A80FC069B}" emma:medium="tactile" emma:mode="ink">
                <msink:context xmlns:msink="http://schemas.microsoft.com/ink/2010/main" type="inkWord" rotatedBoundingBox="15185,3809 15513,3798 15521,4031 15192,4042"/>
              </emma:interpretation>
            </emma:emma>
          </inkml:annotationXML>
          <inkml:trace contextRef="#ctx0" brushRef="#br0" timeOffset="-2038.6996">2271-1850 0,'0'114'110,"0"-81"-95,0-1-15,16 17 63,49-49 31,-32 0-47,16 0-32,-33-16 1,-16 0 46,33-17-62,-17 0 47,16 1 63,33 32-64,-65-16 1,0-1 63,-16-15-63,-16 32-47,15 0 15,1 0 48,0 0-48,0-17 1,-1 17-16,1 0 47,-33-16-32,0 16-15,33 0 47,-33 0-31</inkml:trace>
        </inkml:traceGroup>
      </inkml:traceGroup>
    </inkml:traceGroup>
    <inkml:traceGroup>
      <inkml:annotationXML>
        <emma:emma xmlns:emma="http://www.w3.org/2003/04/emma" version="1.0">
          <emma:interpretation id="{79E472C6-A65D-4F87-B613-4241A3559A81}" emma:medium="tactile" emma:mode="ink">
            <msink:context xmlns:msink="http://schemas.microsoft.com/ink/2010/main" type="paragraph" rotatedBoundingBox="14718,4145 16202,4426 16132,4796 14648,45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2850F4-6E8C-4ABB-AA4B-B62300821118}" emma:medium="tactile" emma:mode="ink">
              <msink:context xmlns:msink="http://schemas.microsoft.com/ink/2010/main" type="inkBullet" rotatedBoundingBox="14717,4149 15120,4226 15051,4592 14648,4515"/>
            </emma:interpretation>
          </emma:emma>
        </inkml:annotationXML>
        <inkml:trace contextRef="#ctx0" brushRef="#br0" timeOffset="17544.3091">1782-1427 0,'17'17'94,"-17"-1"-63,0 0-31,0 1 63,0 15-63,16-32 187,17 0-171,-17 16 0,16-16 62,-15 0-31,15 17 0,-16-1-1,-16 0 1,0 1-31,0 15 31,0-16-47,0 1 47,0-1-32,-32 17 17,16-33-17,-33 0 48,33 0-48,-1 0 48,1 0-48,0 0 17,-1 0-17</inkml:trace>
        <inkml:trace contextRef="#ctx0" brushRef="#br0" timeOffset="18871.9471">1799-1443 0,'0'-16'62,"32"16"-15,-15 0-31,-1-16-1,16 16 32,-15 0-31,-1 0-1,0 0 32,0 0 16,1 0 46</inkml:trace>
        <inkml:trace contextRef="#ctx0" brushRef="#br0" timeOffset="19631.9434">2075-1443 0,'0'65'15,"0"-16"32,0 16-31,0-32-16,17-1 16,-17 17-1,0-32 1,0 15-1,0-16 32,49-48 94</inkml:trace>
      </inkml:traceGroup>
      <inkml:traceGroup>
        <inkml:annotationXML>
          <emma:emma xmlns:emma="http://www.w3.org/2003/04/emma" version="1.0">
            <emma:interpretation id="{5EC68FB5-76F6-4E94-B017-5FDC24ABDE58}" emma:medium="tactile" emma:mode="ink">
              <msink:context xmlns:msink="http://schemas.microsoft.com/ink/2010/main" type="line" rotatedBoundingBox="15033,4205 16202,4426 16145,4723 14976,4502"/>
            </emma:interpretation>
          </emma:emma>
        </inkml:annotationXML>
        <inkml:traceGroup>
          <inkml:annotationXML>
            <emma:emma xmlns:emma="http://www.w3.org/2003/04/emma" version="1.0">
              <emma:interpretation id="{25A28C04-57E0-4049-BED8-EF4C5586AA4B}" emma:medium="tactile" emma:mode="ink">
                <msink:context xmlns:msink="http://schemas.microsoft.com/ink/2010/main" type="inkWord" rotatedBoundingBox="15033,4205 15220,4240 15186,4418 14999,4383">
                  <msink:destinationLink direction="with" ref="{786D853A-9583-4189-971D-1B3610E00478}"/>
                </msink:context>
              </emma:interpretation>
              <emma:one-of disjunction-type="recognition" id="oneOf1">
                <emma:interpretation id="interp1" emma:lang="" emma:confidence="0">
                  <emma:literal>З</emma:literal>
                </emma:interpretation>
                <emma:interpretation id="interp2" emma:lang="" emma:confidence="0">
                  <emma:literal>з</emma:literal>
                </emma:interpretation>
                <emma:interpretation id="interp3" emma:lang="" emma:confidence="0">
                  <emma:literal>S</emma:literal>
                </emma:interpretation>
                <emma:interpretation id="interp4" emma:lang="" emma:confidence="0">
                  <emma:literal>]</emma:literal>
                </emma:interpretation>
                <emma:interpretation id="interp5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21447.8402">2108-1427 0,'16'0'16,"1"0"-16,-1 0 15,16 0 32,-15 0 31,-1 0-62,17 0 46,-17 33 1,-16 16-1,0-33-15,0 17 0,0-17 16,0 0-48,-16-16-15,-17 0 47,0 0-47,1 0 31,16 0-31,-1-16 63,1 16-16,0-16 31</inkml:trace>
        </inkml:traceGroup>
        <inkml:traceGroup>
          <inkml:annotationXML>
            <emma:emma xmlns:emma="http://www.w3.org/2003/04/emma" version="1.0">
              <emma:interpretation id="{483BDB8F-3113-4505-9A23-A11C25E7990D}" emma:medium="tactile" emma:mode="ink">
                <msink:context xmlns:msink="http://schemas.microsoft.com/ink/2010/main" type="inkWord" rotatedBoundingBox="15290,4388 15568,4440 15536,4608 15258,4555">
                  <msink:destinationLink direction="with" ref="{786D853A-9583-4189-971D-1B3610E00478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104.1881">2434-1199 0,'0'17'141,"0"-1"-110,0 0-15,0 1 31,0-1 15,0 0-15,0 0-31,49-16 218,-33 0-218,0 0-1,0-16-15,1 16 47,-1-16-47,0 16 16,0-16 31,-16-1-47,17 1 46,-1 16-46,-16-16 63,16-1-32,-32 17 141,-17-16-172,17 0 31,0 16 16,0 0-31,-1 0-16,-31 0 47,31 0-32,1 0 32,0-16-31,-1 16-16,1 0 15,0 0 17,0-17 61</inkml:trace>
        </inkml:traceGroup>
        <inkml:traceGroup>
          <inkml:annotationXML>
            <emma:emma xmlns:emma="http://www.w3.org/2003/04/emma" version="1.0">
              <emma:interpretation id="{02A10A79-5FAB-43D1-BDE8-995E41C231F0}" emma:medium="tactile" emma:mode="ink">
                <msink:context xmlns:msink="http://schemas.microsoft.com/ink/2010/main" type="inkWord" rotatedBoundingBox="15953,4403 16197,4449 16156,4666 15912,4619">
                  <msink:destinationLink direction="with" ref="{786D853A-9583-4189-971D-1B3610E00478}"/>
                </msink:context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2600.1976">3248-1215 0,'0'16'94,"0"17"-78,0-17-1,0 17-15,0-17 16,0 17-16,0-17 16,-17 0-1,17 1-15,0-1 94,-32-16 140,16 0-218,16-16 31,-17-1-47,-15 17 47,-17 0 15,49-16-31,-16 0-15,-1-1 15,1 17-15,0 0 46,0-16-62,32 16 219,33 0-219,-33-32 31,17 32 48,-17 0-64,0 0 32,17 0 0,-1-17 15,1 17 32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14:09.6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EE8724-0C1F-4213-9DDE-CD12948FB387}" emma:medium="tactile" emma:mode="ink">
          <msink:context xmlns:msink="http://schemas.microsoft.com/ink/2010/main" type="writingRegion" rotatedBoundingBox="12672,5659 13307,5659 13307,6873 12672,6873"/>
        </emma:interpretation>
      </emma:emma>
    </inkml:annotationXML>
    <inkml:traceGroup>
      <inkml:annotationXML>
        <emma:emma xmlns:emma="http://www.w3.org/2003/04/emma" version="1.0">
          <emma:interpretation id="{2FBBBD8F-0E00-4666-8609-BCBDC56E0258}" emma:medium="tactile" emma:mode="ink">
            <msink:context xmlns:msink="http://schemas.microsoft.com/ink/2010/main" type="paragraph" rotatedBoundingBox="12672,5659 13307,5659 13307,6873 12672,68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556318-2EDE-4AE9-9381-3113986194D5}" emma:medium="tactile" emma:mode="ink">
              <msink:context xmlns:msink="http://schemas.microsoft.com/ink/2010/main" type="line" rotatedBoundingBox="12672,5659 13307,5659 13307,6873 12672,6873"/>
            </emma:interpretation>
          </emma:emma>
        </inkml:annotationXML>
        <inkml:traceGroup>
          <inkml:annotationXML>
            <emma:emma xmlns:emma="http://www.w3.org/2003/04/emma" version="1.0">
              <emma:interpretation id="{E47F6D90-4AF6-42F5-983A-5BC51BB42FC6}" emma:medium="tactile" emma:mode="ink">
                <msink:context xmlns:msink="http://schemas.microsoft.com/ink/2010/main" type="inkWord" rotatedBoundingBox="12672,5659 13307,5659 13307,6873 12672,68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0 0,'28'0'344,"-28"27"-297,0 28-47,28-55 47,-1 28-31,-27 0 46,55-1-46,-55 1-16,28-1 62,0-27-15,-1 56-47,-27-29 47,55 1-31,-55-1-1,28 1-15,27 0 63,-27-28 30</inkml:trace>
          <inkml:trace contextRef="#ctx0" brushRef="#br0" timeOffset="2623.8981">56 828 0,'27'-111'16,"-27"84"30,28-28-46,-28 27 16,27 0-16,1 1 47,0-1-16,-28 0 32,27 28 93,1 0-156,-1 28 47,29 27-16,-56-27 0,0 0-15,0 27 0,0-28 30,0 1-14,0 0-1,0 27-15,0-28 15,0 1-16,0 0-15,-28-1 63,0-27-16,1 55-47,-1-27 15,-82 0 48,82-28-47,1 0-1,-1 0 1,-82 55 31,82-28-32,28 1 1,-55-28 15,-28 55-15,359-55 218,-221 0-218,0-27-16,1 27 15,-29 0 1,1 0 62,27-28-15,-27 28 124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17:12.62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6D853A-9583-4189-971D-1B3610E00478}" emma:medium="tactile" emma:mode="ink">
          <msink:context xmlns:msink="http://schemas.microsoft.com/ink/2010/main" type="inkDrawing" rotatedBoundingBox="15094,4517 16347,4585 16345,4625 15092,4557" semanticType="strikethrough" shapeName="Other">
            <msink:sourceLink direction="with" ref="{483BDB8F-3113-4505-9A23-A11C25E7990D}"/>
            <msink:sourceLink direction="with" ref="{02A10A79-5FAB-43D1-BDE8-995E41C231F0}"/>
            <msink:sourceLink direction="with" ref="{25A28C04-57E0-4049-BED8-EF4C5586AA4B}"/>
          </msink:context>
        </emma:interpretation>
      </emma:emma>
    </inkml:annotationXML>
    <inkml:trace contextRef="#ctx0" brushRef="#br0">0 13 0,'33'0'78,"-1"0"-63,1 0-15,-17 0 16,17 0 0,-17 0-16,17 0 15,15 0-15,-15 0 16,16 0-1,0 0-15,-33 0 16,0 0 0,17 0-16,-17 0 31,65 16-15,-64 0-16,15-16 15,-15 0 1,-1 17-16,16-17 47,1 0-32,0 0-15,-1 0 16,-16 0 0,33 0-16,-32 0 15,15 0-15,-16 0 16,17 0-1,0 0-15,-1 0 16,-16 0 0,82 0-1,-65 0 1,-17 0-16,0 0 16,17 0-1,-17 0 1,0 0-1,17 0 110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4T05:16:58.03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2AA0BE-DCC5-4E95-851C-FB63D9AEE4F5}" emma:medium="tactile" emma:mode="ink">
          <msink:context xmlns:msink="http://schemas.microsoft.com/ink/2010/main" type="inkDrawing" rotatedBoundingBox="13933,3942 15370,3842 15376,3939 13940,4039" semanticType="underline" shapeName="Other">
            <msink:sourceLink direction="with" ref="{4D16C2DD-7872-4B6A-A0E2-5A6CB4BA238A}"/>
          </msink:context>
        </emma:interpretation>
      </emma:emma>
    </inkml:annotationXML>
    <inkml:trace contextRef="#ctx0" brushRef="#br0">1017-1671 0,'16'0'0,"17"-16"15,-17 0 1,17 16 0,-1 0-1,1 0-15,0 0 16,15 0-1,-15 0-15,16 0 16,16 0 0,-33 0-16,17 0 15,0 0 1,0 0 0,-33 0-1,1 0 1,-1 0-1,0 0 32,17 0-47,-17 0 16,0 0 0,1 0-16,15 0 15,-16 0 1,1 0-1,15 0 1,-15 0 0,15 0-16,33 0 15,-32 0 1,16 0-16,-1 0 16,99 0-1,-66-82 32,-64 82-31,-1 0-1,0-16-15,1 16 16,-1 0 31,33 0-32,-33-16 17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8:05.64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F070F0-C076-44D5-93AA-B72B04C733B6}" emma:medium="tactile" emma:mode="ink">
          <msink:context xmlns:msink="http://schemas.microsoft.com/ink/2010/main" type="writingRegion" rotatedBoundingBox="9223,1874 9727,1874 9727,2360 9223,2360"/>
        </emma:interpretation>
      </emma:emma>
    </inkml:annotationXML>
    <inkml:traceGroup>
      <inkml:annotationXML>
        <emma:emma xmlns:emma="http://www.w3.org/2003/04/emma" version="1.0">
          <emma:interpretation id="{B2F2F31A-C075-41AC-87DB-336F5AD6FE65}" emma:medium="tactile" emma:mode="ink">
            <msink:context xmlns:msink="http://schemas.microsoft.com/ink/2010/main" type="paragraph" rotatedBoundingBox="9223,1874 9727,1874 9727,2360 9223,2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35B4F4-5996-424A-8890-9D88B4D8FB32}" emma:medium="tactile" emma:mode="ink">
              <msink:context xmlns:msink="http://schemas.microsoft.com/ink/2010/main" type="line" rotatedBoundingBox="9223,1874 9727,1874 9727,2360 9223,2360"/>
            </emma:interpretation>
          </emma:emma>
        </inkml:annotationXML>
        <inkml:traceGroup>
          <inkml:annotationXML>
            <emma:emma xmlns:emma="http://www.w3.org/2003/04/emma" version="1.0">
              <emma:interpretation id="{D5ACEBCB-8058-41BB-AC98-3E3880704C27}" emma:medium="tactile" emma:mode="ink">
                <msink:context xmlns:msink="http://schemas.microsoft.com/ink/2010/main" type="inkWord" rotatedBoundingBox="9223,1874 9727,1874 9727,2360 9223,236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308 108 0,'-72'0'93,"54"0"-61,-18 0-17,18 0 63,0 0-62,-18 0 62,18 0-78,18 18 47,-72 90-31,54-108-16,18 18 15,0 0 1,0 36 31,0-36-32,0 0 63,0 0-62,18-18 0,0 18 15,-18 18-15,18-18 30,0 0-46,0-18 79,36 0-79,-18 18 15,18-18 32,18 0 16,-36 0-32,-18 0-16,0 0 1,0 0 0,-18-18-1,18 18-15,0-18 47,-18-18-31,0 18-16,0 0 47,18-36-47,-18 36 15,18-36 32,-18 36-31,0 0-1,0 0 17,18-18-17,-18 18 1,0 0 15,0 0-15,18-18-1,-18 18 32,0 0 16,0 0-48,0 0 95,-18 18-63,0 0-16,0 0 16,0 0-32,0 0 17,0 0-17,-18 0 32,18 0 31,0 18 79,0-18-157,0 18 31,0 0 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46:16.9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B8D4D7-D418-4CCA-AB5B-2037482D6DC1}" emma:medium="tactile" emma:mode="ink">
          <msink:context xmlns:msink="http://schemas.microsoft.com/ink/2010/main" type="writingRegion" rotatedBoundingBox="8643,9084 7779,9847 7342,9353 8205,8589"/>
        </emma:interpretation>
      </emma:emma>
    </inkml:annotationXML>
    <inkml:traceGroup>
      <inkml:annotationXML>
        <emma:emma xmlns:emma="http://www.w3.org/2003/04/emma" version="1.0">
          <emma:interpretation id="{5B79FBC2-0DEB-4B2C-A409-0A2E9999C94B}" emma:medium="tactile" emma:mode="ink">
            <msink:context xmlns:msink="http://schemas.microsoft.com/ink/2010/main" type="paragraph" rotatedBoundingBox="8643,9084 7779,9847 7342,9353 8205,8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11796F-608F-4DDF-B4B5-29C53B858B8E}" emma:medium="tactile" emma:mode="ink">
              <msink:context xmlns:msink="http://schemas.microsoft.com/ink/2010/main" type="line" rotatedBoundingBox="8643,9084 7779,9847 7342,9353 8205,8589"/>
            </emma:interpretation>
          </emma:emma>
        </inkml:annotationXML>
        <inkml:traceGroup>
          <inkml:annotationXML>
            <emma:emma xmlns:emma="http://www.w3.org/2003/04/emma" version="1.0">
              <emma:interpretation id="{0D1823B4-A97A-4570-8E3A-A2EF146B0A7F}" emma:medium="tactile" emma:mode="ink">
                <msink:context xmlns:msink="http://schemas.microsoft.com/ink/2010/main" type="inkWord" rotatedBoundingBox="8643,9084 7779,9847 7342,9353 8205,8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-215 713 0,'17'0'47,"19"0"-32,-1 0 1,-18 0-16,19 0 16,-19 0-1,19 0-15,-19 0 16,1 0 0,0 0 15,17 0-16,18 0-15,-36 0 16,1 0 31,17 0-31</inkml:trace>
          <inkml:trace contextRef="#ctx0" brushRef="#br0" timeOffset="1351.937">-339 449 0,'18'-36'78,"-1"19"-63,1-1 17,17-17-17,-17 17 17,17 18 46,-17-18-63,-36 142 142,18-89-142,0-17-15,0 0 16,-17 17-1,17-18 17,0 1 15</inkml:trace>
          <inkml:trace contextRef="#ctx0" brushRef="#br0" timeOffset="3856.1681">155 290 0,'0'-18'47,"-18"18"16,1 0 15,-1 0-78,0 0 15,-17 0 32,18 0-31,-1 18-1,0-18 1,18 35 47,-17 0-48,17 1 32,0-19-31,0 1-16,0 0 62,0-1-46,0 1-1,0 17 48,0-17-32,0-1-15,35-17 46,-17 0 16,-1 0-78,18-17 110,-35-1 77,0 1-187,0-1 63,0 0 62,0 1-110</inkml:trace>
          <inkml:trace contextRef="#ctx0" brushRef="#br0" timeOffset="6809.3255">-110 537 0,'0'17'297,"0"1"-250,0 0-31,0-1-16,0 36 62,0-35-30</inkml:trace>
          <inkml:trace contextRef="#ctx0" brushRef="#br0" timeOffset="-423439.4081">0 0 0,'18'0'407,"0"18"-392,0-18 32,0 0-31,0 0-16,19 0 31,-19 0-15,54 18 30,-54 0 1,0 0-47,0-18 16,0 0 31,18 0-32,-18 0 32,0 0-47,18 0 16,-18 0 31,0 0-16,0 0-31,0 0 16,0 0-1,18 0 32,0 0-47,0 0 63,-18 0-48,0 0 32,0 0-31,0 0-1,18 0 32,-18 0-15,0 0-17,0 0 32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08T09:39:15.9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C06E8D-E18F-44A4-82CF-EACB57EF5CF6}" emma:medium="tactile" emma:mode="ink">
          <msink:context xmlns:msink="http://schemas.microsoft.com/ink/2010/main" type="inkDrawing" rotatedBoundingBox="10790,10195 11528,10195 11528,10210 10790,10210" shapeName="Other">
            <msink:destinationLink direction="with" ref="{814DB851-A064-44D3-8E7B-09E76EA5F1D3}"/>
            <msink:destinationLink direction="with" ref="{FFCB6D23-16F7-401E-8076-56344AFA73A5}"/>
          </msink:context>
        </emma:interpretation>
      </emma:emma>
    </inkml:annotationXML>
    <inkml:trace contextRef="#ctx0" brushRef="#br0">2973 1261 0,'18'0'250,"18"0"-187,-18 0-63,0 0 47,18 0-32,-18 0 32,36 0-47,-36 0 16,0 0 31,0 0-32,0 0-15,0 0 16,18 0 15,-18 0-15,0 0 31,0 0-32,0 0-15,0 0 47,0 0-31,18 0 15,-18 0-15,18 0 46,-18 0-62,0 0 78,18 0-78,-18 0 47,0 0-31,0 0 31,18 0 78,-18 0-94,0 0 16,0 0-31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C2353-D925-45DE-A089-033AA813718C}" type="datetimeFigureOut">
              <a:rPr lang="ru-RU" smtClean="0"/>
              <a:pPr/>
              <a:t>22.05.2020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FFA19-3675-4250-8063-A0D9F8169E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FFA19-3675-4250-8063-A0D9F8169EBF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98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16FB-6A8B-43F5-9B29-08A94201FA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05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89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0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60000"/>
                <a:lumOff val="40000"/>
                <a:alpha val="2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6FEC1953-C0DD-453C-B799-C9283B78692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189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Группа 7"/>
          <p:cNvGrpSpPr>
            <a:grpSpLocks/>
          </p:cNvGrpSpPr>
          <p:nvPr userDrawn="1"/>
        </p:nvGrpSpPr>
        <p:grpSpPr bwMode="auto">
          <a:xfrm>
            <a:off x="177206" y="4555131"/>
            <a:ext cx="1727573" cy="483040"/>
            <a:chOff x="107414" y="4557831"/>
            <a:chExt cx="2303783" cy="644525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414" y="4557831"/>
              <a:ext cx="428625" cy="506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5"/>
            <p:cNvSpPr txBox="1">
              <a:spLocks noChangeArrowheads="1"/>
            </p:cNvSpPr>
            <p:nvPr/>
          </p:nvSpPr>
          <p:spPr bwMode="auto">
            <a:xfrm>
              <a:off x="536038" y="4617152"/>
              <a:ext cx="1875159" cy="585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Московский государственный </a:t>
              </a:r>
            </a:p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технический</a:t>
              </a:r>
              <a:r>
                <a:rPr kumimoji="0" lang="ru-RU" altLang="ru-RU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 университет </a:t>
              </a:r>
            </a:p>
            <a:p>
              <a:pPr marL="0" marR="0" lvl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ru-RU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им. Н.Э. Баумана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5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7" Type="http://schemas.openxmlformats.org/officeDocument/2006/relationships/comments" Target="../comments/comment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customXml" Target="../ink/ink35.xml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.xml"/><Relationship Id="rId18" Type="http://schemas.openxmlformats.org/officeDocument/2006/relationships/image" Target="../media/image49.emf"/><Relationship Id="rId26" Type="http://schemas.openxmlformats.org/officeDocument/2006/relationships/image" Target="../media/image53.emf"/><Relationship Id="rId39" Type="http://schemas.openxmlformats.org/officeDocument/2006/relationships/customXml" Target="../ink/ink54.xml"/><Relationship Id="rId21" Type="http://schemas.openxmlformats.org/officeDocument/2006/relationships/customXml" Target="../ink/ink45.xml"/><Relationship Id="rId34" Type="http://schemas.openxmlformats.org/officeDocument/2006/relationships/image" Target="../media/image57.emf"/><Relationship Id="rId42" Type="http://schemas.openxmlformats.org/officeDocument/2006/relationships/image" Target="../media/image61.emf"/><Relationship Id="rId47" Type="http://schemas.openxmlformats.org/officeDocument/2006/relationships/customXml" Target="../ink/ink58.xml"/><Relationship Id="rId7" Type="http://schemas.openxmlformats.org/officeDocument/2006/relationships/customXml" Target="../ink/ink38.xml"/><Relationship Id="rId2" Type="http://schemas.openxmlformats.org/officeDocument/2006/relationships/image" Target="../media/image18.PNG"/><Relationship Id="rId16" Type="http://schemas.openxmlformats.org/officeDocument/2006/relationships/image" Target="../media/image48.emf"/><Relationship Id="rId29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11" Type="http://schemas.openxmlformats.org/officeDocument/2006/relationships/customXml" Target="../ink/ink40.xml"/><Relationship Id="rId24" Type="http://schemas.openxmlformats.org/officeDocument/2006/relationships/image" Target="../media/image52.emf"/><Relationship Id="rId32" Type="http://schemas.openxmlformats.org/officeDocument/2006/relationships/image" Target="../media/image56.emf"/><Relationship Id="rId37" Type="http://schemas.openxmlformats.org/officeDocument/2006/relationships/customXml" Target="../ink/ink53.xml"/><Relationship Id="rId40" Type="http://schemas.openxmlformats.org/officeDocument/2006/relationships/image" Target="../media/image60.emf"/><Relationship Id="rId45" Type="http://schemas.openxmlformats.org/officeDocument/2006/relationships/customXml" Target="../ink/ink57.xml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28" Type="http://schemas.openxmlformats.org/officeDocument/2006/relationships/image" Target="../media/image54.emf"/><Relationship Id="rId36" Type="http://schemas.openxmlformats.org/officeDocument/2006/relationships/image" Target="../media/image58.emf"/><Relationship Id="rId10" Type="http://schemas.openxmlformats.org/officeDocument/2006/relationships/image" Target="../media/image45.emf"/><Relationship Id="rId19" Type="http://schemas.openxmlformats.org/officeDocument/2006/relationships/customXml" Target="../ink/ink44.xml"/><Relationship Id="rId31" Type="http://schemas.openxmlformats.org/officeDocument/2006/relationships/customXml" Target="../ink/ink50.xml"/><Relationship Id="rId44" Type="http://schemas.openxmlformats.org/officeDocument/2006/relationships/image" Target="../media/image62.emf"/><Relationship Id="rId4" Type="http://schemas.openxmlformats.org/officeDocument/2006/relationships/image" Target="../media/image42.emf"/><Relationship Id="rId9" Type="http://schemas.openxmlformats.org/officeDocument/2006/relationships/customXml" Target="../ink/ink39.xml"/><Relationship Id="rId14" Type="http://schemas.openxmlformats.org/officeDocument/2006/relationships/image" Target="../media/image47.emf"/><Relationship Id="rId22" Type="http://schemas.openxmlformats.org/officeDocument/2006/relationships/image" Target="../media/image51.emf"/><Relationship Id="rId27" Type="http://schemas.openxmlformats.org/officeDocument/2006/relationships/customXml" Target="../ink/ink48.xml"/><Relationship Id="rId30" Type="http://schemas.openxmlformats.org/officeDocument/2006/relationships/image" Target="../media/image55.emf"/><Relationship Id="rId35" Type="http://schemas.openxmlformats.org/officeDocument/2006/relationships/customXml" Target="../ink/ink52.xml"/><Relationship Id="rId43" Type="http://schemas.openxmlformats.org/officeDocument/2006/relationships/customXml" Target="../ink/ink56.xml"/><Relationship Id="rId48" Type="http://schemas.openxmlformats.org/officeDocument/2006/relationships/image" Target="../media/image64.emf"/><Relationship Id="rId8" Type="http://schemas.openxmlformats.org/officeDocument/2006/relationships/image" Target="../media/image44.emf"/><Relationship Id="rId3" Type="http://schemas.openxmlformats.org/officeDocument/2006/relationships/customXml" Target="../ink/ink36.xml"/><Relationship Id="rId12" Type="http://schemas.openxmlformats.org/officeDocument/2006/relationships/image" Target="../media/image46.emf"/><Relationship Id="rId17" Type="http://schemas.openxmlformats.org/officeDocument/2006/relationships/customXml" Target="../ink/ink43.xml"/><Relationship Id="rId25" Type="http://schemas.openxmlformats.org/officeDocument/2006/relationships/customXml" Target="../ink/ink47.xml"/><Relationship Id="rId33" Type="http://schemas.openxmlformats.org/officeDocument/2006/relationships/customXml" Target="../ink/ink51.xml"/><Relationship Id="rId38" Type="http://schemas.openxmlformats.org/officeDocument/2006/relationships/image" Target="../media/image59.emf"/><Relationship Id="rId46" Type="http://schemas.openxmlformats.org/officeDocument/2006/relationships/image" Target="../media/image63.emf"/><Relationship Id="rId20" Type="http://schemas.openxmlformats.org/officeDocument/2006/relationships/image" Target="../media/image50.emf"/><Relationship Id="rId41" Type="http://schemas.openxmlformats.org/officeDocument/2006/relationships/customXml" Target="../ink/ink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comments" Target="../comments/comment4.xml"/><Relationship Id="rId3" Type="http://schemas.openxmlformats.org/officeDocument/2006/relationships/customXml" Target="../ink/ink59.xml"/><Relationship Id="rId7" Type="http://schemas.openxmlformats.org/officeDocument/2006/relationships/customXml" Target="../ink/ink61.xml"/><Relationship Id="rId12" Type="http://schemas.openxmlformats.org/officeDocument/2006/relationships/image" Target="../media/image6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11" Type="http://schemas.openxmlformats.org/officeDocument/2006/relationships/customXml" Target="../ink/ink63.xml"/><Relationship Id="rId5" Type="http://schemas.openxmlformats.org/officeDocument/2006/relationships/customXml" Target="../ink/ink60.xml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customXml" Target="../ink/ink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customXml" Target="../ink/ink6.xml"/><Relationship Id="rId18" Type="http://schemas.openxmlformats.org/officeDocument/2006/relationships/image" Target="../media/image13.emf"/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0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6.PNG"/><Relationship Id="rId16" Type="http://schemas.openxmlformats.org/officeDocument/2006/relationships/image" Target="../media/image12.emf"/><Relationship Id="rId20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customXml" Target="../ink/ink5.xml"/><Relationship Id="rId24" Type="http://schemas.openxmlformats.org/officeDocument/2006/relationships/image" Target="../media/image16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emf"/><Relationship Id="rId10" Type="http://schemas.openxmlformats.org/officeDocument/2006/relationships/image" Target="../media/image9.emf"/><Relationship Id="rId19" Type="http://schemas.openxmlformats.org/officeDocument/2006/relationships/customXml" Target="../ink/ink9.xml"/><Relationship Id="rId4" Type="http://schemas.openxmlformats.org/officeDocument/2006/relationships/image" Target="../media/image6.emf"/><Relationship Id="rId9" Type="http://schemas.openxmlformats.org/officeDocument/2006/relationships/customXml" Target="../ink/ink4.xml"/><Relationship Id="rId14" Type="http://schemas.openxmlformats.org/officeDocument/2006/relationships/image" Target="../media/image11.emf"/><Relationship Id="rId22" Type="http://schemas.openxmlformats.org/officeDocument/2006/relationships/image" Target="../media/image15.emf"/><Relationship Id="rId27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customXml" Target="../ink/ink19.xml"/><Relationship Id="rId18" Type="http://schemas.openxmlformats.org/officeDocument/2006/relationships/image" Target="../media/image26.emf"/><Relationship Id="rId26" Type="http://schemas.openxmlformats.org/officeDocument/2006/relationships/image" Target="../media/image30.emf"/><Relationship Id="rId3" Type="http://schemas.openxmlformats.org/officeDocument/2006/relationships/customXml" Target="../ink/ink14.xml"/><Relationship Id="rId21" Type="http://schemas.openxmlformats.org/officeDocument/2006/relationships/customXml" Target="../ink/ink23.xml"/><Relationship Id="rId7" Type="http://schemas.openxmlformats.org/officeDocument/2006/relationships/customXml" Target="../ink/ink16.xml"/><Relationship Id="rId12" Type="http://schemas.openxmlformats.org/officeDocument/2006/relationships/image" Target="../media/image23.emf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2" Type="http://schemas.openxmlformats.org/officeDocument/2006/relationships/image" Target="../media/image7.PNG"/><Relationship Id="rId16" Type="http://schemas.openxmlformats.org/officeDocument/2006/relationships/image" Target="../media/image25.emf"/><Relationship Id="rId20" Type="http://schemas.openxmlformats.org/officeDocument/2006/relationships/image" Target="../media/image27.emf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customXml" Target="../ink/ink18.xml"/><Relationship Id="rId24" Type="http://schemas.openxmlformats.org/officeDocument/2006/relationships/image" Target="../media/image29.emf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31.emf"/><Relationship Id="rId10" Type="http://schemas.openxmlformats.org/officeDocument/2006/relationships/image" Target="../media/image22.emf"/><Relationship Id="rId19" Type="http://schemas.openxmlformats.org/officeDocument/2006/relationships/customXml" Target="../ink/ink22.xml"/><Relationship Id="rId31" Type="http://schemas.openxmlformats.org/officeDocument/2006/relationships/comments" Target="../comments/comment1.xml"/><Relationship Id="rId4" Type="http://schemas.openxmlformats.org/officeDocument/2006/relationships/image" Target="../media/image19.emf"/><Relationship Id="rId9" Type="http://schemas.openxmlformats.org/officeDocument/2006/relationships/customXml" Target="../ink/ink17.xml"/><Relationship Id="rId14" Type="http://schemas.openxmlformats.org/officeDocument/2006/relationships/image" Target="../media/image24.emf"/><Relationship Id="rId22" Type="http://schemas.openxmlformats.org/officeDocument/2006/relationships/image" Target="../media/image28.emf"/><Relationship Id="rId27" Type="http://schemas.openxmlformats.org/officeDocument/2006/relationships/customXml" Target="../ink/ink26.xml"/><Relationship Id="rId30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customXml" Target="../ink/ink33.xml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12" Type="http://schemas.openxmlformats.org/officeDocument/2006/relationships/image" Target="../media/image38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5" Type="http://schemas.openxmlformats.org/officeDocument/2006/relationships/comments" Target="../comments/comment2.xml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customXml" Target="../ink/ink31.xml"/><Relationship Id="rId1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2514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rgbClr val="808080">
                <a:alpha val="75000"/>
              </a:srgbClr>
            </a:outerShdw>
          </a:effec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51075" y="4529138"/>
            <a:ext cx="61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773363" y="4737100"/>
            <a:ext cx="1460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itchFamily="34" charset="0"/>
              </a:rPr>
              <a:t>Кафедра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itchFamily="34" charset="0"/>
              </a:rPr>
              <a:t>«Инженерная графика»</a:t>
            </a:r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276251" y="2805181"/>
            <a:ext cx="6858000" cy="1577976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itchFamily="34" charset="0"/>
                <a:cs typeface="Arial" pitchFamily="34" charset="0"/>
              </a:rPr>
              <a:t>Группа 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РК 6-22Б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/>
            </a:r>
            <a:br>
              <a:rPr lang="ru-RU" sz="3600" dirty="0">
                <a:latin typeface="Arial" pitchFamily="34" charset="0"/>
                <a:cs typeface="Arial" pitchFamily="34" charset="0"/>
              </a:rPr>
            </a:br>
            <a:r>
              <a:rPr lang="ru-RU" sz="3600" dirty="0" smtClean="0">
                <a:latin typeface="Arial" pitchFamily="34" charset="0"/>
                <a:cs typeface="Arial" pitchFamily="34" charset="0"/>
              </a:rPr>
              <a:t>Журавлев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Н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>В</a:t>
            </a:r>
            <a:r>
              <a:rPr lang="ru-RU" sz="3600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ru-RU" sz="3600" dirty="0">
                <a:latin typeface="Arial" pitchFamily="34" charset="0"/>
                <a:cs typeface="Arial" pitchFamily="34" charset="0"/>
              </a:rPr>
              <a:t/>
            </a:r>
            <a:br>
              <a:rPr lang="ru-RU" sz="3600" dirty="0">
                <a:latin typeface="Arial" pitchFamily="34" charset="0"/>
                <a:cs typeface="Arial" pitchFamily="34" charset="0"/>
              </a:rPr>
            </a:br>
            <a:r>
              <a:rPr lang="ru-RU" sz="3600" dirty="0">
                <a:latin typeface="Arial" pitchFamily="34" charset="0"/>
                <a:cs typeface="Arial" pitchFamily="34" charset="0"/>
              </a:rPr>
              <a:t>Инженерная графика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8076" y="4383157"/>
            <a:ext cx="1920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преподаватель:</a:t>
            </a:r>
          </a:p>
          <a:p>
            <a:r>
              <a:rPr lang="ru-RU" sz="2000" dirty="0" smtClean="0"/>
              <a:t>Морозов </a:t>
            </a:r>
            <a:r>
              <a:rPr lang="ru-RU" sz="2000" dirty="0"/>
              <a:t>И. </a:t>
            </a:r>
            <a:r>
              <a:rPr lang="ru-RU" sz="2000" dirty="0" smtClean="0"/>
              <a:t>В.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8130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08.05.2020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№2 лист 3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11" y="0"/>
            <a:ext cx="6743848" cy="4773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/>
              <p14:cNvContentPartPr/>
              <p14:nvPr/>
            </p14:nvContentPartPr>
            <p14:xfrm>
              <a:off x="8065710" y="990735"/>
              <a:ext cx="126000" cy="266760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5270" y="980295"/>
                <a:ext cx="1468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/>
              <p14:cNvContentPartPr/>
              <p14:nvPr/>
            </p14:nvContentPartPr>
            <p14:xfrm>
              <a:off x="5810310" y="3661935"/>
              <a:ext cx="705240" cy="24480"/>
            </p14:xfrm>
          </p:contentPart>
        </mc:Choice>
        <mc:Fallback xmlns="">
          <p:pic>
            <p:nvPicPr>
              <p:cNvPr id="9" name="Рукописный ввод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9870" y="3651495"/>
                <a:ext cx="72612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440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№2 лист 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54" y="0"/>
            <a:ext cx="6666446" cy="47239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0598" y="3098118"/>
            <a:ext cx="2270760" cy="30008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Зачтено </a:t>
            </a:r>
            <a:r>
              <a:rPr lang="ru-RU" sz="1350" dirty="0" smtClean="0">
                <a:solidFill>
                  <a:sysClr val="windowText" lastClr="000000"/>
                </a:solidFill>
                <a:latin typeface="Calibri"/>
              </a:rPr>
              <a:t>15.05.20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02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1527" y="-302698"/>
            <a:ext cx="38263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5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29" y="165283"/>
            <a:ext cx="7672180" cy="39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76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78" y="171781"/>
            <a:ext cx="7978089" cy="409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2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94" y="285101"/>
            <a:ext cx="7784006" cy="40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1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5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06" y="0"/>
            <a:ext cx="6780697" cy="4790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/>
              <p14:cNvContentPartPr/>
              <p14:nvPr/>
            </p14:nvContentPartPr>
            <p14:xfrm>
              <a:off x="3206780" y="2825900"/>
              <a:ext cx="1854360" cy="12960"/>
            </p14:xfrm>
          </p:contentPart>
        </mc:Choice>
        <mc:Fallback xmlns="">
          <p:pic>
            <p:nvPicPr>
              <p:cNvPr id="11" name="Рукописный ввод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6340" y="2815460"/>
                <a:ext cx="1875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Рукописный ввод 14"/>
              <p14:cNvContentPartPr/>
              <p14:nvPr/>
            </p14:nvContentPartPr>
            <p14:xfrm>
              <a:off x="5359220" y="1657340"/>
              <a:ext cx="184680" cy="190800"/>
            </p14:xfrm>
          </p:contentPart>
        </mc:Choice>
        <mc:Fallback xmlns="">
          <p:pic>
            <p:nvPicPr>
              <p:cNvPr id="15" name="Рукописный ввод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8780" y="1646900"/>
                <a:ext cx="2055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Рукописный ввод 16"/>
              <p14:cNvContentPartPr/>
              <p14:nvPr/>
            </p14:nvContentPartPr>
            <p14:xfrm>
              <a:off x="5365700" y="1669940"/>
              <a:ext cx="127440" cy="146520"/>
            </p14:xfrm>
          </p:contentPart>
        </mc:Choice>
        <mc:Fallback xmlns="">
          <p:pic>
            <p:nvPicPr>
              <p:cNvPr id="17" name="Рукописный ввод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5260" y="1659500"/>
                <a:ext cx="148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Рукописный ввод 22"/>
              <p14:cNvContentPartPr/>
              <p14:nvPr/>
            </p14:nvContentPartPr>
            <p14:xfrm>
              <a:off x="6318260" y="514340"/>
              <a:ext cx="1537200" cy="501840"/>
            </p14:xfrm>
          </p:contentPart>
        </mc:Choice>
        <mc:Fallback xmlns="">
          <p:pic>
            <p:nvPicPr>
              <p:cNvPr id="23" name="Рукописный ввод 2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07820" y="503900"/>
                <a:ext cx="15580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Рукописный ввод 31"/>
              <p14:cNvContentPartPr/>
              <p14:nvPr/>
            </p14:nvContentPartPr>
            <p14:xfrm>
              <a:off x="1790540" y="2590820"/>
              <a:ext cx="1651680" cy="360"/>
            </p14:xfrm>
          </p:contentPart>
        </mc:Choice>
        <mc:Fallback xmlns="">
          <p:pic>
            <p:nvPicPr>
              <p:cNvPr id="32" name="Рукописный ввод 3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80100" y="2580380"/>
                <a:ext cx="16725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Рукописный ввод 33"/>
              <p14:cNvContentPartPr/>
              <p14:nvPr/>
            </p14:nvContentPartPr>
            <p14:xfrm>
              <a:off x="2565260" y="881540"/>
              <a:ext cx="864000" cy="47520"/>
            </p14:xfrm>
          </p:contentPart>
        </mc:Choice>
        <mc:Fallback xmlns="">
          <p:pic>
            <p:nvPicPr>
              <p:cNvPr id="34" name="Рукописный ввод 3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54820" y="871100"/>
                <a:ext cx="884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Рукописный ввод 34"/>
              <p14:cNvContentPartPr/>
              <p14:nvPr/>
            </p14:nvContentPartPr>
            <p14:xfrm>
              <a:off x="3178340" y="1974860"/>
              <a:ext cx="60840" cy="978120"/>
            </p14:xfrm>
          </p:contentPart>
        </mc:Choice>
        <mc:Fallback xmlns="">
          <p:pic>
            <p:nvPicPr>
              <p:cNvPr id="35" name="Рукописный ввод 3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67900" y="1964420"/>
                <a:ext cx="81720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Рукописный ввод 35"/>
              <p14:cNvContentPartPr/>
              <p14:nvPr/>
            </p14:nvContentPartPr>
            <p14:xfrm>
              <a:off x="5035580" y="2381300"/>
              <a:ext cx="25560" cy="547920"/>
            </p14:xfrm>
          </p:contentPart>
        </mc:Choice>
        <mc:Fallback xmlns="">
          <p:pic>
            <p:nvPicPr>
              <p:cNvPr id="36" name="Рукописный ввод 3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25140" y="2370860"/>
                <a:ext cx="4644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Рукописный ввод 37"/>
              <p14:cNvContentPartPr/>
              <p14:nvPr/>
            </p14:nvContentPartPr>
            <p14:xfrm>
              <a:off x="2673260" y="927260"/>
              <a:ext cx="60840" cy="1600560"/>
            </p14:xfrm>
          </p:contentPart>
        </mc:Choice>
        <mc:Fallback xmlns="">
          <p:pic>
            <p:nvPicPr>
              <p:cNvPr id="38" name="Рукописный ввод 3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62820" y="916820"/>
                <a:ext cx="81720" cy="16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Рукописный ввод 41"/>
              <p14:cNvContentPartPr/>
              <p14:nvPr/>
            </p14:nvContentPartPr>
            <p14:xfrm>
              <a:off x="6432380" y="1739780"/>
              <a:ext cx="16560" cy="1099080"/>
            </p14:xfrm>
          </p:contentPart>
        </mc:Choice>
        <mc:Fallback xmlns="">
          <p:pic>
            <p:nvPicPr>
              <p:cNvPr id="42" name="Рукописный ввод 4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21940" y="1729340"/>
                <a:ext cx="37440" cy="11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Рукописный ввод 43"/>
              <p14:cNvContentPartPr/>
              <p14:nvPr/>
            </p14:nvContentPartPr>
            <p14:xfrm>
              <a:off x="8110700" y="1733660"/>
              <a:ext cx="63720" cy="1225800"/>
            </p14:xfrm>
          </p:contentPart>
        </mc:Choice>
        <mc:Fallback xmlns="">
          <p:pic>
            <p:nvPicPr>
              <p:cNvPr id="44" name="Рукописный ввод 4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00260" y="1723220"/>
                <a:ext cx="84600" cy="12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6" name="Рукописный ввод 45"/>
              <p14:cNvContentPartPr/>
              <p14:nvPr/>
            </p14:nvContentPartPr>
            <p14:xfrm>
              <a:off x="6534260" y="2781260"/>
              <a:ext cx="1524240" cy="33840"/>
            </p14:xfrm>
          </p:contentPart>
        </mc:Choice>
        <mc:Fallback xmlns="">
          <p:pic>
            <p:nvPicPr>
              <p:cNvPr id="46" name="Рукописный ввод 4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23820" y="2770820"/>
                <a:ext cx="1545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Рукописный ввод 47"/>
              <p14:cNvContentPartPr/>
              <p14:nvPr/>
            </p14:nvContentPartPr>
            <p14:xfrm>
              <a:off x="6572420" y="2406500"/>
              <a:ext cx="133560" cy="208080"/>
            </p14:xfrm>
          </p:contentPart>
        </mc:Choice>
        <mc:Fallback xmlns="">
          <p:pic>
            <p:nvPicPr>
              <p:cNvPr id="48" name="Рукописный ввод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1980" y="2396060"/>
                <a:ext cx="1544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Рукописный ввод 48"/>
              <p14:cNvContentPartPr/>
              <p14:nvPr/>
            </p14:nvContentPartPr>
            <p14:xfrm>
              <a:off x="6572420" y="2444660"/>
              <a:ext cx="171720" cy="64080"/>
            </p14:xfrm>
          </p:contentPart>
        </mc:Choice>
        <mc:Fallback xmlns="">
          <p:pic>
            <p:nvPicPr>
              <p:cNvPr id="49" name="Рукописный ввод 4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61980" y="2434220"/>
                <a:ext cx="1926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0" name="Рукописный ввод 49"/>
              <p14:cNvContentPartPr/>
              <p14:nvPr/>
            </p14:nvContentPartPr>
            <p14:xfrm>
              <a:off x="7039340" y="2628980"/>
              <a:ext cx="105120" cy="147240"/>
            </p14:xfrm>
          </p:contentPart>
        </mc:Choice>
        <mc:Fallback xmlns="">
          <p:pic>
            <p:nvPicPr>
              <p:cNvPr id="50" name="Рукописный ввод 4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28900" y="2618540"/>
                <a:ext cx="1260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4" name="Рукописный ввод 53"/>
              <p14:cNvContentPartPr/>
              <p14:nvPr/>
            </p14:nvContentPartPr>
            <p14:xfrm>
              <a:off x="4191020" y="476180"/>
              <a:ext cx="228960" cy="89280"/>
            </p14:xfrm>
          </p:contentPart>
        </mc:Choice>
        <mc:Fallback xmlns="">
          <p:pic>
            <p:nvPicPr>
              <p:cNvPr id="54" name="Рукописный ввод 5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80580" y="465740"/>
                <a:ext cx="2498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5" name="Рукописный ввод 54"/>
              <p14:cNvContentPartPr/>
              <p14:nvPr/>
            </p14:nvContentPartPr>
            <p14:xfrm>
              <a:off x="4248260" y="507860"/>
              <a:ext cx="114480" cy="95760"/>
            </p14:xfrm>
          </p:contentPart>
        </mc:Choice>
        <mc:Fallback xmlns="">
          <p:pic>
            <p:nvPicPr>
              <p:cNvPr id="55" name="Рукописный ввод 5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237820" y="497420"/>
                <a:ext cx="1353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6" name="Рукописный ввод 55"/>
              <p14:cNvContentPartPr/>
              <p14:nvPr/>
            </p14:nvContentPartPr>
            <p14:xfrm>
              <a:off x="8115380" y="901700"/>
              <a:ext cx="152640" cy="184680"/>
            </p14:xfrm>
          </p:contentPart>
        </mc:Choice>
        <mc:Fallback xmlns="">
          <p:pic>
            <p:nvPicPr>
              <p:cNvPr id="56" name="Рукописный ввод 5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104940" y="891260"/>
                <a:ext cx="1735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7" name="Рукописный ввод 56"/>
              <p14:cNvContentPartPr/>
              <p14:nvPr/>
            </p14:nvContentPartPr>
            <p14:xfrm>
              <a:off x="8178740" y="889100"/>
              <a:ext cx="146520" cy="178200"/>
            </p14:xfrm>
          </p:contentPart>
        </mc:Choice>
        <mc:Fallback xmlns="">
          <p:pic>
            <p:nvPicPr>
              <p:cNvPr id="57" name="Рукописный ввод 5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168300" y="878660"/>
                <a:ext cx="1674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8" name="Рукописный ввод 57"/>
              <p14:cNvContentPartPr/>
              <p14:nvPr/>
            </p14:nvContentPartPr>
            <p14:xfrm>
              <a:off x="3295700" y="1097900"/>
              <a:ext cx="44640" cy="7200"/>
            </p14:xfrm>
          </p:contentPart>
        </mc:Choice>
        <mc:Fallback xmlns="">
          <p:pic>
            <p:nvPicPr>
              <p:cNvPr id="58" name="Рукописный ввод 5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85260" y="1087460"/>
                <a:ext cx="655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9" name="Рукописный ввод 58"/>
              <p14:cNvContentPartPr/>
              <p14:nvPr/>
            </p14:nvContentPartPr>
            <p14:xfrm>
              <a:off x="7194500" y="1009700"/>
              <a:ext cx="216360" cy="159120"/>
            </p14:xfrm>
          </p:contentPart>
        </mc:Choice>
        <mc:Fallback xmlns="">
          <p:pic>
            <p:nvPicPr>
              <p:cNvPr id="59" name="Рукописный ввод 5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84060" y="999260"/>
                <a:ext cx="2372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0" name="Рукописный ввод 59"/>
              <p14:cNvContentPartPr/>
              <p14:nvPr/>
            </p14:nvContentPartPr>
            <p14:xfrm>
              <a:off x="3055220" y="1593980"/>
              <a:ext cx="101160" cy="140400"/>
            </p14:xfrm>
          </p:contentPart>
        </mc:Choice>
        <mc:Fallback xmlns="">
          <p:pic>
            <p:nvPicPr>
              <p:cNvPr id="60" name="Рукописный ввод 5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44780" y="1583540"/>
                <a:ext cx="1220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1" name="Рукописный ввод 60"/>
              <p14:cNvContentPartPr/>
              <p14:nvPr/>
            </p14:nvContentPartPr>
            <p14:xfrm>
              <a:off x="3308300" y="2412980"/>
              <a:ext cx="38520" cy="360"/>
            </p14:xfrm>
          </p:contentPart>
        </mc:Choice>
        <mc:Fallback xmlns="">
          <p:pic>
            <p:nvPicPr>
              <p:cNvPr id="61" name="Рукописный ввод 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297860" y="2402540"/>
                <a:ext cx="5940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72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09.05.2020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</a:t>
            </a:r>
            <a:r>
              <a:rPr lang="en-US" dirty="0" smtClean="0"/>
              <a:t> 6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98" y="-101165"/>
            <a:ext cx="6764837" cy="48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66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15.05.2020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7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35" y="0"/>
            <a:ext cx="6672716" cy="47260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78979" y="3222259"/>
            <a:ext cx="1801150" cy="30777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Зачтено 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1</a:t>
            </a:r>
            <a:r>
              <a:rPr lang="en-US" dirty="0" smtClean="0">
                <a:solidFill>
                  <a:sysClr val="windowText" lastClr="000000"/>
                </a:solidFill>
                <a:latin typeface="Calibri"/>
              </a:rPr>
              <a:t>5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.05.20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82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8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40" y="0"/>
            <a:ext cx="3615919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/>
              <p14:cNvContentPartPr/>
              <p14:nvPr/>
            </p14:nvContentPartPr>
            <p14:xfrm>
              <a:off x="3108600" y="706080"/>
              <a:ext cx="873360" cy="1118160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8160" y="695640"/>
                <a:ext cx="894240" cy="11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Рукописный ввод 9"/>
              <p14:cNvContentPartPr/>
              <p14:nvPr/>
            </p14:nvContentPartPr>
            <p14:xfrm>
              <a:off x="5023268" y="1253474"/>
              <a:ext cx="797683" cy="423360"/>
            </p14:xfrm>
          </p:contentPart>
        </mc:Choice>
        <mc:Fallback xmlns="">
          <p:pic>
            <p:nvPicPr>
              <p:cNvPr id="10" name="Рукописный ввод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2829" y="1243034"/>
                <a:ext cx="818561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Рукописный ввод 14"/>
              <p14:cNvContentPartPr/>
              <p14:nvPr/>
            </p14:nvContentPartPr>
            <p14:xfrm>
              <a:off x="4562108" y="2037554"/>
              <a:ext cx="228883" cy="437540"/>
            </p14:xfrm>
          </p:contentPart>
        </mc:Choice>
        <mc:Fallback xmlns="">
          <p:pic>
            <p:nvPicPr>
              <p:cNvPr id="15" name="Рукописный ввод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1672" y="2027111"/>
                <a:ext cx="249756" cy="458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Рукописный ввод 18"/>
              <p14:cNvContentPartPr/>
              <p14:nvPr/>
            </p14:nvContentPartPr>
            <p14:xfrm>
              <a:off x="5433591" y="1630754"/>
              <a:ext cx="451800" cy="28800"/>
            </p14:xfrm>
          </p:contentPart>
        </mc:Choice>
        <mc:Fallback xmlns="">
          <p:pic>
            <p:nvPicPr>
              <p:cNvPr id="19" name="Рукописный ввод 1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23151" y="1620314"/>
                <a:ext cx="472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Рукописный ввод 24"/>
              <p14:cNvContentPartPr/>
              <p14:nvPr/>
            </p14:nvContentPartPr>
            <p14:xfrm>
              <a:off x="5017508" y="1383434"/>
              <a:ext cx="516163" cy="52920"/>
            </p14:xfrm>
          </p:contentPart>
        </mc:Choice>
        <mc:Fallback xmlns="">
          <p:pic>
            <p:nvPicPr>
              <p:cNvPr id="25" name="Рукописный ввод 2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7070" y="1372994"/>
                <a:ext cx="537040" cy="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238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13391" y="4774168"/>
            <a:ext cx="14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02.05.2020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12602"/>
            <a:ext cx="1816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 Эскиз штуцера</a:t>
            </a:r>
          </a:p>
          <a:p>
            <a:r>
              <a:rPr lang="ru-RU" dirty="0" smtClean="0"/>
              <a:t> лист 1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81926" y="1305385"/>
            <a:ext cx="27495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Место для </a:t>
            </a:r>
            <a:r>
              <a:rPr lang="ru-RU" dirty="0" smtClean="0"/>
              <a:t>фото эскиза </a:t>
            </a:r>
            <a:r>
              <a:rPr lang="ru-RU" dirty="0" err="1" smtClean="0"/>
              <a:t>штрунделя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26" y="25748"/>
            <a:ext cx="6331226" cy="47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3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9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82" y="0"/>
            <a:ext cx="35384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0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15.05.2020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10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85" y="0"/>
            <a:ext cx="3582629" cy="514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44544" y="3614145"/>
            <a:ext cx="1801150" cy="30777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Зачтено 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1</a:t>
            </a:r>
            <a:r>
              <a:rPr lang="en-US" dirty="0" smtClean="0">
                <a:solidFill>
                  <a:sysClr val="windowText" lastClr="000000"/>
                </a:solidFill>
                <a:latin typeface="Calibri"/>
              </a:rPr>
              <a:t>5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.05.20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62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mtClean="0">
                <a:latin typeface="Arial" panose="020B0604020202020204" pitchFamily="34" charset="0"/>
                <a:cs typeface="Arial" panose="020B0604020202020204" pitchFamily="34" charset="0"/>
              </a:rPr>
              <a:t>07.05.2020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11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79" y="0"/>
            <a:ext cx="31264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0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08.05.2020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</a:t>
            </a:r>
            <a:r>
              <a:rPr lang="en-US" dirty="0" smtClean="0"/>
              <a:t>12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30" y="0"/>
            <a:ext cx="31723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81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15.05.2020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11477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№Сборка лист 1</a:t>
            </a:r>
            <a:r>
              <a:rPr lang="en-US" dirty="0" smtClean="0"/>
              <a:t>3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01" y="0"/>
            <a:ext cx="2825198" cy="514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1425" y="2417862"/>
            <a:ext cx="1801150" cy="30777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Зачтено 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1</a:t>
            </a:r>
            <a:r>
              <a:rPr lang="en-US" dirty="0" smtClean="0">
                <a:solidFill>
                  <a:sysClr val="windowText" lastClr="000000"/>
                </a:solidFill>
                <a:latin typeface="Calibri"/>
              </a:rPr>
              <a:t>5</a:t>
            </a:r>
            <a:r>
              <a:rPr lang="ru-RU" dirty="0" smtClean="0">
                <a:solidFill>
                  <a:sysClr val="windowText" lastClr="000000"/>
                </a:solidFill>
                <a:latin typeface="Calibri"/>
              </a:rPr>
              <a:t>.05.20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41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13390" y="4707369"/>
            <a:ext cx="15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15.04.2020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117"/>
            <a:ext cx="9144000" cy="29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44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13391" y="4774168"/>
            <a:ext cx="14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02.05.2020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12602"/>
            <a:ext cx="1816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 Эскиз штуцера</a:t>
            </a:r>
          </a:p>
          <a:p>
            <a:r>
              <a:rPr lang="ru-RU" dirty="0" smtClean="0"/>
              <a:t> лист 1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56368"/>
            <a:ext cx="7648331" cy="391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4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51227" y="4774168"/>
            <a:ext cx="14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02.05.2020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12602"/>
            <a:ext cx="1816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 Эскиз штуцера</a:t>
            </a:r>
          </a:p>
          <a:p>
            <a:r>
              <a:rPr lang="ru-RU" dirty="0" smtClean="0"/>
              <a:t> лист 2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01" y="0"/>
            <a:ext cx="6782728" cy="48431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/>
              <p14:cNvContentPartPr/>
              <p14:nvPr/>
            </p14:nvContentPartPr>
            <p14:xfrm>
              <a:off x="3073220" y="476380"/>
              <a:ext cx="559440" cy="203229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2780" y="465949"/>
                <a:ext cx="580320" cy="224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Рукописный ввод 9"/>
              <p14:cNvContentPartPr/>
              <p14:nvPr/>
            </p14:nvContentPartPr>
            <p14:xfrm>
              <a:off x="5734346" y="1471969"/>
              <a:ext cx="160920" cy="519480"/>
            </p14:xfrm>
          </p:contentPart>
        </mc:Choice>
        <mc:Fallback xmlns="">
          <p:pic>
            <p:nvPicPr>
              <p:cNvPr id="10" name="Рукописный ввод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3906" y="1461529"/>
                <a:ext cx="18180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Рукописный ввод 10"/>
              <p14:cNvContentPartPr/>
              <p14:nvPr/>
            </p14:nvContentPartPr>
            <p14:xfrm>
              <a:off x="5775746" y="1608409"/>
              <a:ext cx="22320" cy="577440"/>
            </p14:xfrm>
          </p:contentPart>
        </mc:Choice>
        <mc:Fallback xmlns="">
          <p:pic>
            <p:nvPicPr>
              <p:cNvPr id="11" name="Рукописный ввод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5306" y="1597969"/>
                <a:ext cx="432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Рукописный ввод 13"/>
              <p14:cNvContentPartPr/>
              <p14:nvPr/>
            </p14:nvContentPartPr>
            <p14:xfrm>
              <a:off x="6893546" y="460369"/>
              <a:ext cx="1057680" cy="1582920"/>
            </p14:xfrm>
          </p:contentPart>
        </mc:Choice>
        <mc:Fallback xmlns="">
          <p:pic>
            <p:nvPicPr>
              <p:cNvPr id="14" name="Рукописный ввод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83106" y="449929"/>
                <a:ext cx="1078560" cy="16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Рукописный ввод 20"/>
              <p14:cNvContentPartPr/>
              <p14:nvPr/>
            </p14:nvContentPartPr>
            <p14:xfrm>
              <a:off x="6627866" y="240049"/>
              <a:ext cx="861840" cy="259560"/>
            </p14:xfrm>
          </p:contentPart>
        </mc:Choice>
        <mc:Fallback xmlns="">
          <p:pic>
            <p:nvPicPr>
              <p:cNvPr id="21" name="Рукописный ввод 2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7426" y="229609"/>
                <a:ext cx="8827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Рукописный ввод 23"/>
              <p14:cNvContentPartPr/>
              <p14:nvPr/>
            </p14:nvContentPartPr>
            <p14:xfrm>
              <a:off x="7173266" y="862489"/>
              <a:ext cx="104040" cy="121320"/>
            </p14:xfrm>
          </p:contentPart>
        </mc:Choice>
        <mc:Fallback xmlns="">
          <p:pic>
            <p:nvPicPr>
              <p:cNvPr id="24" name="Рукописный ввод 2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62826" y="852049"/>
                <a:ext cx="1249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Рукописный ввод 39"/>
              <p14:cNvContentPartPr/>
              <p14:nvPr/>
            </p14:nvContentPartPr>
            <p14:xfrm>
              <a:off x="3319820" y="674740"/>
              <a:ext cx="183240" cy="175509"/>
            </p14:xfrm>
          </p:contentPart>
        </mc:Choice>
        <mc:Fallback xmlns="">
          <p:pic>
            <p:nvPicPr>
              <p:cNvPr id="40" name="Рукописный ввод 3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09380" y="664310"/>
                <a:ext cx="204120" cy="196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Рукописный ввод 42"/>
              <p14:cNvContentPartPr/>
              <p14:nvPr/>
            </p14:nvContentPartPr>
            <p14:xfrm>
              <a:off x="2692340" y="3216529"/>
              <a:ext cx="394926" cy="257040"/>
            </p14:xfrm>
          </p:contentPart>
        </mc:Choice>
        <mc:Fallback xmlns="">
          <p:pic>
            <p:nvPicPr>
              <p:cNvPr id="43" name="Рукописный ввод 4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81900" y="3206089"/>
                <a:ext cx="415806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Рукописный ввод 48"/>
              <p14:cNvContentPartPr/>
              <p14:nvPr/>
            </p14:nvContentPartPr>
            <p14:xfrm>
              <a:off x="3884660" y="3670489"/>
              <a:ext cx="266046" cy="360"/>
            </p14:xfrm>
          </p:contentPart>
        </mc:Choice>
        <mc:Fallback xmlns="">
          <p:pic>
            <p:nvPicPr>
              <p:cNvPr id="49" name="Рукописный ввод 4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74220" y="3660049"/>
                <a:ext cx="286926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Рукописный ввод 49"/>
              <p14:cNvContentPartPr/>
              <p14:nvPr/>
            </p14:nvContentPartPr>
            <p14:xfrm>
              <a:off x="3536900" y="3663820"/>
              <a:ext cx="140040" cy="122400"/>
            </p14:xfrm>
          </p:contentPart>
        </mc:Choice>
        <mc:Fallback xmlns="">
          <p:pic>
            <p:nvPicPr>
              <p:cNvPr id="50" name="Рукописный ввод 4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26460" y="3653380"/>
                <a:ext cx="1609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Рукописный ввод 51"/>
              <p14:cNvContentPartPr/>
              <p14:nvPr/>
            </p14:nvContentPartPr>
            <p14:xfrm>
              <a:off x="3936860" y="3727540"/>
              <a:ext cx="83160" cy="39600"/>
            </p14:xfrm>
          </p:contentPart>
        </mc:Choice>
        <mc:Fallback xmlns="">
          <p:pic>
            <p:nvPicPr>
              <p:cNvPr id="52" name="Рукописный ввод 5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26420" y="3717100"/>
                <a:ext cx="1040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Рукописный ввод 53"/>
              <p14:cNvContentPartPr/>
              <p14:nvPr/>
            </p14:nvContentPartPr>
            <p14:xfrm>
              <a:off x="7846826" y="1891369"/>
              <a:ext cx="108000" cy="126000"/>
            </p14:xfrm>
          </p:contentPart>
        </mc:Choice>
        <mc:Fallback xmlns="">
          <p:pic>
            <p:nvPicPr>
              <p:cNvPr id="54" name="Рукописный ввод 5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6386" y="1880929"/>
                <a:ext cx="1288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Рукописный ввод 54"/>
              <p14:cNvContentPartPr/>
              <p14:nvPr/>
            </p14:nvContentPartPr>
            <p14:xfrm>
              <a:off x="5006426" y="3093049"/>
              <a:ext cx="292320" cy="533331"/>
            </p14:xfrm>
          </p:contentPart>
        </mc:Choice>
        <mc:Fallback xmlns="">
          <p:pic>
            <p:nvPicPr>
              <p:cNvPr id="55" name="Рукописный ввод 5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95986" y="3082606"/>
                <a:ext cx="313200" cy="554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800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51227" y="4774168"/>
            <a:ext cx="14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09.05.2020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12602"/>
            <a:ext cx="1816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 Эскиз штуцера</a:t>
            </a:r>
          </a:p>
          <a:p>
            <a:r>
              <a:rPr lang="ru-RU" dirty="0" smtClean="0"/>
              <a:t> лист 3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21" y="204456"/>
            <a:ext cx="6476139" cy="4569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Рукописный ввод 14"/>
              <p14:cNvContentPartPr/>
              <p14:nvPr/>
            </p14:nvContentPartPr>
            <p14:xfrm>
              <a:off x="2952000" y="2995200"/>
              <a:ext cx="389132" cy="259735"/>
            </p14:xfrm>
          </p:contentPart>
        </mc:Choice>
        <mc:Fallback xmlns="">
          <p:pic>
            <p:nvPicPr>
              <p:cNvPr id="15" name="Рукописный ввод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1561" y="2984753"/>
                <a:ext cx="410010" cy="280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Рукописный ввод 17"/>
              <p14:cNvContentPartPr/>
              <p14:nvPr/>
            </p14:nvContentPartPr>
            <p14:xfrm>
              <a:off x="3456000" y="3124800"/>
              <a:ext cx="1418760" cy="360"/>
            </p14:xfrm>
          </p:contentPart>
        </mc:Choice>
        <mc:Fallback xmlns="">
          <p:pic>
            <p:nvPicPr>
              <p:cNvPr id="18" name="Рукописный ввод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5560" y="3114360"/>
                <a:ext cx="14396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Рукописный ввод 20"/>
              <p14:cNvContentPartPr/>
              <p14:nvPr/>
            </p14:nvContentPartPr>
            <p14:xfrm>
              <a:off x="3412800" y="3153600"/>
              <a:ext cx="691575" cy="418135"/>
            </p14:xfrm>
          </p:contentPart>
        </mc:Choice>
        <mc:Fallback xmlns="">
          <p:pic>
            <p:nvPicPr>
              <p:cNvPr id="21" name="Рукописный ввод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2360" y="3143156"/>
                <a:ext cx="712455" cy="439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Рукописный ввод 32"/>
              <p14:cNvContentPartPr/>
              <p14:nvPr/>
            </p14:nvContentPartPr>
            <p14:xfrm>
              <a:off x="2930400" y="763200"/>
              <a:ext cx="122760" cy="93960"/>
            </p14:xfrm>
          </p:contentPart>
        </mc:Choice>
        <mc:Fallback xmlns="">
          <p:pic>
            <p:nvPicPr>
              <p:cNvPr id="33" name="Рукописный ввод 3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9960" y="752760"/>
                <a:ext cx="1436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Рукописный ввод 33"/>
              <p14:cNvContentPartPr/>
              <p14:nvPr/>
            </p14:nvContentPartPr>
            <p14:xfrm>
              <a:off x="3297600" y="928800"/>
              <a:ext cx="324360" cy="360"/>
            </p14:xfrm>
          </p:contentPart>
        </mc:Choice>
        <mc:Fallback xmlns="">
          <p:pic>
            <p:nvPicPr>
              <p:cNvPr id="34" name="Рукописный ввод 3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7160" y="918360"/>
                <a:ext cx="345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" name="Рукописный ввод 51"/>
              <p14:cNvContentPartPr/>
              <p14:nvPr/>
            </p14:nvContentPartPr>
            <p14:xfrm>
              <a:off x="4586400" y="3081600"/>
              <a:ext cx="281040" cy="102240"/>
            </p14:xfrm>
          </p:contentPart>
        </mc:Choice>
        <mc:Fallback xmlns="">
          <p:pic>
            <p:nvPicPr>
              <p:cNvPr id="52" name="Рукописный ввод 5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75964" y="3071160"/>
                <a:ext cx="301911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5" name="Рукописный ввод 64"/>
              <p14:cNvContentPartPr/>
              <p14:nvPr/>
            </p14:nvContentPartPr>
            <p14:xfrm>
              <a:off x="5792280" y="1049354"/>
              <a:ext cx="36360" cy="551160"/>
            </p14:xfrm>
          </p:contentPart>
        </mc:Choice>
        <mc:Fallback xmlns="">
          <p:pic>
            <p:nvPicPr>
              <p:cNvPr id="65" name="Рукописный ввод 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81840" y="1038914"/>
                <a:ext cx="5724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8" name="Рукописный ввод 67"/>
              <p14:cNvContentPartPr/>
              <p14:nvPr/>
            </p14:nvContentPartPr>
            <p14:xfrm>
              <a:off x="6395012" y="1504975"/>
              <a:ext cx="70560" cy="26280"/>
            </p14:xfrm>
          </p:contentPart>
        </mc:Choice>
        <mc:Fallback xmlns="">
          <p:pic>
            <p:nvPicPr>
              <p:cNvPr id="68" name="Рукописный ввод 6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84572" y="1494535"/>
                <a:ext cx="914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Рукописный ввод 68"/>
              <p14:cNvContentPartPr/>
              <p14:nvPr/>
            </p14:nvContentPartPr>
            <p14:xfrm>
              <a:off x="5758200" y="1946114"/>
              <a:ext cx="11175" cy="293400"/>
            </p14:xfrm>
          </p:contentPart>
        </mc:Choice>
        <mc:Fallback xmlns="">
          <p:pic>
            <p:nvPicPr>
              <p:cNvPr id="69" name="Рукописный ввод 6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47746" y="1935674"/>
                <a:ext cx="32083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0" name="Рукописный ввод 69"/>
              <p14:cNvContentPartPr/>
              <p14:nvPr/>
            </p14:nvContentPartPr>
            <p14:xfrm>
              <a:off x="6248160" y="1948274"/>
              <a:ext cx="62655" cy="90720"/>
            </p14:xfrm>
          </p:contentPart>
        </mc:Choice>
        <mc:Fallback xmlns="">
          <p:pic>
            <p:nvPicPr>
              <p:cNvPr id="70" name="Рукописный ввод 6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37717" y="1937834"/>
                <a:ext cx="835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1" name="Рукописный ввод 70"/>
              <p14:cNvContentPartPr/>
              <p14:nvPr/>
            </p14:nvContentPartPr>
            <p14:xfrm>
              <a:off x="5805360" y="2033594"/>
              <a:ext cx="529215" cy="33840"/>
            </p14:xfrm>
          </p:contentPart>
        </mc:Choice>
        <mc:Fallback xmlns="">
          <p:pic>
            <p:nvPicPr>
              <p:cNvPr id="71" name="Рукописный ввод 7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94920" y="2023154"/>
                <a:ext cx="550096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4" name="Рукописный ввод 83"/>
              <p14:cNvContentPartPr/>
              <p14:nvPr/>
            </p14:nvContentPartPr>
            <p14:xfrm>
              <a:off x="3651840" y="3492000"/>
              <a:ext cx="1683015" cy="1044895"/>
            </p14:xfrm>
          </p:contentPart>
        </mc:Choice>
        <mc:Fallback xmlns="">
          <p:pic>
            <p:nvPicPr>
              <p:cNvPr id="84" name="Рукописный ввод 8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41400" y="3481558"/>
                <a:ext cx="1703895" cy="1065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" name="Рукописный ввод 86"/>
              <p14:cNvContentPartPr/>
              <p14:nvPr/>
            </p14:nvContentPartPr>
            <p14:xfrm>
              <a:off x="5908680" y="2341754"/>
              <a:ext cx="123495" cy="285840"/>
            </p14:xfrm>
          </p:contentPart>
        </mc:Choice>
        <mc:Fallback xmlns="">
          <p:pic>
            <p:nvPicPr>
              <p:cNvPr id="87" name="Рукописный ввод 8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98239" y="2331314"/>
                <a:ext cx="144378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" name="Рукописный ввод 87"/>
              <p14:cNvContentPartPr/>
              <p14:nvPr/>
            </p14:nvContentPartPr>
            <p14:xfrm>
              <a:off x="5054400" y="3124800"/>
              <a:ext cx="137175" cy="314"/>
            </p14:xfrm>
          </p:contentPart>
        </mc:Choice>
        <mc:Fallback xmlns="">
          <p:pic>
            <p:nvPicPr>
              <p:cNvPr id="88" name="Рукописный ввод 8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43959" y="3115694"/>
                <a:ext cx="158057" cy="185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72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02793" y="4774168"/>
            <a:ext cx="14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12602"/>
            <a:ext cx="1816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 Эскиз штуцера</a:t>
            </a:r>
          </a:p>
          <a:p>
            <a:r>
              <a:rPr lang="ru-RU" dirty="0" smtClean="0"/>
              <a:t> лист 4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88" y="0"/>
            <a:ext cx="6858794" cy="4813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9973" y="3407501"/>
            <a:ext cx="2270760" cy="30008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Зачтено </a:t>
            </a:r>
            <a:r>
              <a:rPr lang="ru-RU" sz="1350" dirty="0" smtClean="0">
                <a:solidFill>
                  <a:sysClr val="windowText" lastClr="000000"/>
                </a:solidFill>
                <a:latin typeface="Calibri"/>
              </a:rPr>
              <a:t>15.05.20</a:t>
            </a: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26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26003" y="4707369"/>
            <a:ext cx="149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03.05.2020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</a:t>
            </a:r>
            <a:r>
              <a:rPr lang="en-US" dirty="0" smtClean="0"/>
              <a:t>3</a:t>
            </a:r>
            <a:r>
              <a:rPr lang="ru-RU" dirty="0" smtClean="0"/>
              <a:t> лист 1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35" y="275085"/>
            <a:ext cx="6537546" cy="36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7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826003" y="4707369"/>
            <a:ext cx="149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03.05.2020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</a:t>
            </a:r>
            <a:r>
              <a:rPr lang="en-US" dirty="0" smtClean="0"/>
              <a:t>3</a:t>
            </a:r>
            <a:r>
              <a:rPr lang="ru-RU" dirty="0" smtClean="0"/>
              <a:t> лист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6" y="328646"/>
            <a:ext cx="7842321" cy="40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4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75B31-1873-4913-BD65-58BD7945FBF0}"/>
              </a:ext>
            </a:extLst>
          </p:cNvPr>
          <p:cNvSpPr txBox="1"/>
          <p:nvPr/>
        </p:nvSpPr>
        <p:spPr>
          <a:xfrm>
            <a:off x="7907983" y="4707369"/>
            <a:ext cx="141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03.05.2020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698" y="725214"/>
            <a:ext cx="870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ДЗ №</a:t>
            </a:r>
            <a:r>
              <a:rPr lang="en-US" dirty="0" smtClean="0"/>
              <a:t>3</a:t>
            </a:r>
            <a:r>
              <a:rPr lang="ru-RU" dirty="0" smtClean="0"/>
              <a:t> лист 2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468413" y="1305385"/>
            <a:ext cx="27495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Место для трона?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08" y="0"/>
            <a:ext cx="6816092" cy="4810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/>
              <p14:cNvContentPartPr/>
              <p14:nvPr/>
            </p14:nvContentPartPr>
            <p14:xfrm>
              <a:off x="6572420" y="498500"/>
              <a:ext cx="870120" cy="29880"/>
            </p14:xfrm>
          </p:contentPart>
        </mc:Choice>
        <mc:Fallback xmlns="">
          <p:pic>
            <p:nvPicPr>
              <p:cNvPr id="9" name="Рукописный ввод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1980" y="488060"/>
                <a:ext cx="8910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Рукописный ввод 9"/>
              <p14:cNvContentPartPr/>
              <p14:nvPr/>
            </p14:nvContentPartPr>
            <p14:xfrm>
              <a:off x="6585020" y="1969100"/>
              <a:ext cx="374760" cy="18720"/>
            </p14:xfrm>
          </p:contentPart>
        </mc:Choice>
        <mc:Fallback xmlns="">
          <p:pic>
            <p:nvPicPr>
              <p:cNvPr id="10" name="Рукописный ввод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4580" y="1958660"/>
                <a:ext cx="3956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Рукописный ввод 11"/>
              <p14:cNvContentPartPr/>
              <p14:nvPr/>
            </p14:nvContentPartPr>
            <p14:xfrm>
              <a:off x="6597620" y="533420"/>
              <a:ext cx="95760" cy="1403640"/>
            </p14:xfrm>
          </p:contentPart>
        </mc:Choice>
        <mc:Fallback xmlns="">
          <p:pic>
            <p:nvPicPr>
              <p:cNvPr id="12" name="Рукописный ввод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7180" y="522980"/>
                <a:ext cx="116640" cy="14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Рукописный ввод 18"/>
              <p14:cNvContentPartPr/>
              <p14:nvPr/>
            </p14:nvContentPartPr>
            <p14:xfrm>
              <a:off x="4488740" y="539900"/>
              <a:ext cx="2225880" cy="2216520"/>
            </p14:xfrm>
          </p:contentPart>
        </mc:Choice>
        <mc:Fallback xmlns="">
          <p:pic>
            <p:nvPicPr>
              <p:cNvPr id="19" name="Рукописный ввод 1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8300" y="529460"/>
                <a:ext cx="2246760" cy="22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Рукописный ввод 34"/>
              <p14:cNvContentPartPr/>
              <p14:nvPr/>
            </p14:nvContentPartPr>
            <p14:xfrm>
              <a:off x="7461260" y="997100"/>
              <a:ext cx="360" cy="360"/>
            </p14:xfrm>
          </p:contentPart>
        </mc:Choice>
        <mc:Fallback xmlns="">
          <p:pic>
            <p:nvPicPr>
              <p:cNvPr id="35" name="Рукописный ввод 3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50820" y="986660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8" name="Рукописный ввод 47"/>
              <p14:cNvContentPartPr/>
              <p14:nvPr/>
            </p14:nvContentPartPr>
            <p14:xfrm>
              <a:off x="5613380" y="3543380"/>
              <a:ext cx="76680" cy="57600"/>
            </p14:xfrm>
          </p:contentPart>
        </mc:Choice>
        <mc:Fallback xmlns="">
          <p:pic>
            <p:nvPicPr>
              <p:cNvPr id="48" name="Рукописный ввод 4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02940" y="3532940"/>
                <a:ext cx="97560" cy="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772112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</TotalTime>
  <Words>200</Words>
  <Application>Microsoft Office PowerPoint</Application>
  <PresentationFormat>Экран (16:9)</PresentationFormat>
  <Paragraphs>65</Paragraphs>
  <Slides>25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1_Тема Office</vt:lpstr>
      <vt:lpstr>Группа РК 6-22Б Журавлев Н. В. Инженерная графика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МГТУ им. Н.Э. Баумана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Горячкина А.Ю.</dc:creator>
  <cp:lastModifiedBy>2000</cp:lastModifiedBy>
  <cp:revision>287</cp:revision>
  <dcterms:created xsi:type="dcterms:W3CDTF">2018-04-30T18:25:07Z</dcterms:created>
  <dcterms:modified xsi:type="dcterms:W3CDTF">2020-05-22T10:25:59Z</dcterms:modified>
</cp:coreProperties>
</file>